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1"/>
  </p:notesMasterIdLst>
  <p:sldIdLst>
    <p:sldId id="346" r:id="rId2"/>
    <p:sldId id="1163" r:id="rId3"/>
    <p:sldId id="1469" r:id="rId4"/>
    <p:sldId id="1288" r:id="rId5"/>
    <p:sldId id="1503" r:id="rId6"/>
    <p:sldId id="1556" r:id="rId7"/>
    <p:sldId id="1504" r:id="rId8"/>
    <p:sldId id="1502" r:id="rId9"/>
    <p:sldId id="1505" r:id="rId10"/>
    <p:sldId id="1543" r:id="rId11"/>
    <p:sldId id="1506" r:id="rId12"/>
    <p:sldId id="1557" r:id="rId13"/>
    <p:sldId id="1558" r:id="rId14"/>
    <p:sldId id="1560" r:id="rId15"/>
    <p:sldId id="1561" r:id="rId16"/>
    <p:sldId id="1562" r:id="rId17"/>
    <p:sldId id="1571" r:id="rId18"/>
    <p:sldId id="1572" r:id="rId19"/>
    <p:sldId id="1576" r:id="rId20"/>
    <p:sldId id="1575" r:id="rId21"/>
    <p:sldId id="1577" r:id="rId22"/>
    <p:sldId id="1578" r:id="rId23"/>
    <p:sldId id="1579" r:id="rId24"/>
    <p:sldId id="1580" r:id="rId25"/>
    <p:sldId id="1581" r:id="rId26"/>
    <p:sldId id="1582" r:id="rId27"/>
    <p:sldId id="1566" r:id="rId28"/>
    <p:sldId id="1567" r:id="rId29"/>
    <p:sldId id="1583" r:id="rId30"/>
    <p:sldId id="1584" r:id="rId31"/>
    <p:sldId id="327" r:id="rId32"/>
    <p:sldId id="1585" r:id="rId33"/>
    <p:sldId id="1601" r:id="rId34"/>
    <p:sldId id="1588" r:id="rId35"/>
    <p:sldId id="1594" r:id="rId36"/>
    <p:sldId id="1587" r:id="rId37"/>
    <p:sldId id="1595" r:id="rId38"/>
    <p:sldId id="1586" r:id="rId39"/>
    <p:sldId id="1596" r:id="rId40"/>
    <p:sldId id="1589" r:id="rId41"/>
    <p:sldId id="1597" r:id="rId42"/>
    <p:sldId id="1590" r:id="rId43"/>
    <p:sldId id="1598" r:id="rId44"/>
    <p:sldId id="1591" r:id="rId45"/>
    <p:sldId id="1592" r:id="rId46"/>
    <p:sldId id="1602" r:id="rId47"/>
    <p:sldId id="1593" r:id="rId48"/>
    <p:sldId id="1603" r:id="rId49"/>
    <p:sldId id="1471" r:id="rId50"/>
    <p:sldId id="1470" r:id="rId51"/>
    <p:sldId id="1475" r:id="rId52"/>
    <p:sldId id="1507" r:id="rId53"/>
    <p:sldId id="1490" r:id="rId54"/>
    <p:sldId id="1508" r:id="rId55"/>
    <p:sldId id="1472" r:id="rId56"/>
    <p:sldId id="1476" r:id="rId57"/>
    <p:sldId id="1509" r:id="rId58"/>
    <p:sldId id="1480" r:id="rId59"/>
    <p:sldId id="1479" r:id="rId60"/>
    <p:sldId id="1481" r:id="rId61"/>
    <p:sldId id="1482" r:id="rId62"/>
    <p:sldId id="1483" r:id="rId63"/>
    <p:sldId id="1489" r:id="rId64"/>
    <p:sldId id="1484" r:id="rId65"/>
    <p:sldId id="1491" r:id="rId66"/>
    <p:sldId id="1492" r:id="rId67"/>
    <p:sldId id="1486" r:id="rId68"/>
    <p:sldId id="1493" r:id="rId69"/>
    <p:sldId id="1494" r:id="rId70"/>
    <p:sldId id="1495" r:id="rId71"/>
    <p:sldId id="1510" r:id="rId72"/>
    <p:sldId id="1496" r:id="rId73"/>
    <p:sldId id="1511" r:id="rId74"/>
    <p:sldId id="1512" r:id="rId75"/>
    <p:sldId id="1513" r:id="rId76"/>
    <p:sldId id="1514" r:id="rId77"/>
    <p:sldId id="1515" r:id="rId78"/>
    <p:sldId id="1500" r:id="rId79"/>
    <p:sldId id="1516" r:id="rId80"/>
    <p:sldId id="1517" r:id="rId81"/>
    <p:sldId id="1528" r:id="rId82"/>
    <p:sldId id="1529" r:id="rId83"/>
    <p:sldId id="1530" r:id="rId84"/>
    <p:sldId id="1531" r:id="rId85"/>
    <p:sldId id="1532" r:id="rId86"/>
    <p:sldId id="1534" r:id="rId87"/>
    <p:sldId id="1536" r:id="rId88"/>
    <p:sldId id="1537" r:id="rId89"/>
    <p:sldId id="1538" r:id="rId90"/>
    <p:sldId id="1539" r:id="rId91"/>
    <p:sldId id="1540" r:id="rId92"/>
    <p:sldId id="1542" r:id="rId93"/>
    <p:sldId id="1545" r:id="rId94"/>
    <p:sldId id="1546" r:id="rId95"/>
    <p:sldId id="1547" r:id="rId96"/>
    <p:sldId id="1548" r:id="rId97"/>
    <p:sldId id="1549" r:id="rId98"/>
    <p:sldId id="1555" r:id="rId99"/>
    <p:sldId id="345" r:id="rId100"/>
  </p:sldIdLst>
  <p:sldSz cx="12192000" cy="6858000"/>
  <p:notesSz cx="6858000" cy="9144000"/>
  <p:embeddedFontLst>
    <p:embeddedFont>
      <p:font typeface="Calibri" panose="020F0502020204030204" pitchFamily="34" charset="0"/>
      <p:regular r:id="rId102"/>
      <p:bold r:id="rId103"/>
      <p:italic r:id="rId104"/>
      <p:boldItalic r:id="rId105"/>
    </p:embeddedFont>
    <p:embeddedFont>
      <p:font typeface="Consolas" panose="020B0609020204030204" pitchFamily="49" charset="0"/>
      <p:regular r:id="rId106"/>
      <p:bold r:id="rId107"/>
      <p:italic r:id="rId108"/>
      <p:boldItalic r:id="rId109"/>
    </p:embeddedFont>
    <p:embeddedFont>
      <p:font typeface="Mosk Bold 700" panose="020B0600000101010101" charset="0"/>
      <p:bold r:id="rId110"/>
    </p:embeddedFont>
    <p:embeddedFont>
      <p:font typeface="맑은 고딕" panose="020B0503020000020004" pitchFamily="50" charset="-127"/>
      <p:regular r:id="rId111"/>
      <p:bold r:id="rId1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70C3"/>
    <a:srgbClr val="00FF00"/>
    <a:srgbClr val="1E1E1E"/>
    <a:srgbClr val="F6F5EF"/>
    <a:srgbClr val="FFFFFF"/>
    <a:srgbClr val="007042"/>
    <a:srgbClr val="4474D2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72895" autoAdjust="0"/>
  </p:normalViewPr>
  <p:slideViewPr>
    <p:cSldViewPr snapToGrid="0">
      <p:cViewPr varScale="1">
        <p:scale>
          <a:sx n="59" d="100"/>
          <a:sy n="59" d="100"/>
        </p:scale>
        <p:origin x="1642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1.fntdata"/><Relationship Id="rId16" Type="http://schemas.openxmlformats.org/officeDocument/2006/relationships/slide" Target="slides/slide15.xml"/><Relationship Id="rId107" Type="http://schemas.openxmlformats.org/officeDocument/2006/relationships/font" Target="fonts/font6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.fntdata"/><Relationship Id="rId108" Type="http://schemas.openxmlformats.org/officeDocument/2006/relationships/font" Target="fonts/font7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5.fntdata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9.fntdata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69E39-999D-5B4A-986F-FF43A57A78CE}" type="datetimeFigureOut">
              <a:rPr kumimoji="1" lang="ko-Kore-KR" altLang="en-US" smtClean="0"/>
              <a:t>07/18/2022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96F2B5-E9AF-9D40-A629-A66BB45D84D2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42473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96F2B5-E9AF-9D40-A629-A66BB45D84D2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4400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9E5BFC-1559-42F1-8940-AB342D56BF0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282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9A215-9F2D-2814-C334-CB5E0497AE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C12D50-EEB2-BBC4-5DFB-EA953F269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A203FC-F5DC-9FC8-9C80-3B7659E3F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C1B3B-8370-8842-E0AB-ACED59012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E5F6C7-A015-92EB-442F-8E30FE18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06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C7142-D6C8-742B-156D-89690ECDA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3F19B84-3D6D-2444-221C-5EC1A851BE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9193D9-83E4-2A9D-39B6-EBD97CFDE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D10FC9-8896-10EB-F8B3-BDBB75AAC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BA2A8C-801F-F1BA-EDEC-6D40BF738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7797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D59B3F-F60A-7F84-0EEF-215A4BC74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BA10DC-E5C2-BC1D-9B9B-4DED4F45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A3621-AD83-48D6-B5C4-51B28828C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07C61E-E1BC-E56E-91A8-10EEEE365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E7A2A4-7F4D-3368-AAB4-A2053C17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1562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C99DC-7560-0D31-5E87-1B07C408F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87C90-77FA-A4F1-E534-2262CF4FB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/>
          <a:lstStyle>
            <a:lvl1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  <a:lvl2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2pPr>
            <a:lvl3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3pPr>
            <a:lvl4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4pPr>
            <a:lvl5pPr>
              <a:lnSpc>
                <a:spcPct val="150000"/>
              </a:lnSpc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F13712-F9A9-C10D-82CE-69F09CDB2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1130"/>
          <a:stretch/>
        </p:blipFill>
        <p:spPr>
          <a:xfrm>
            <a:off x="11026588" y="0"/>
            <a:ext cx="1165412" cy="83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34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A25ED7-0633-6679-B353-4BF85A809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42F748-DF81-9C59-A6D0-05652024E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5B245F-7889-658E-709B-863F596B3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84671-432A-65AB-BBFF-27F7A152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5110BD-F9F5-DBC6-7DE2-172487974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67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071DE9-CD57-0979-FEB8-0433D68A5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EA8A1E-A09E-E576-9FFC-72C6EC4F5F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23D18-680E-C3AF-EA9F-659737098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8B0EC6-E4D7-3E25-9464-B07D7C0A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A41624D-31BD-0747-E207-F3739A3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A68745-814C-EF11-9C19-28D6FDEB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01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83FB1D-CBFC-21E3-7811-32697E49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5A2F0D-6034-D658-CAA2-71F3D41A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2B5590-2786-6DE8-AB0F-6E53900143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304A27-3906-A0B3-5907-9864B4565D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6DCC80-E50D-D5DE-293E-1965CB2BF7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1F0E11-F1CA-9D06-D9F1-7685C9622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E3F8348-EAF9-A1E8-100E-DC1621129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790FD7-F0BE-5AE5-02EC-E4CAC082D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0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21541-94EC-1C7D-C6E1-8CB33524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강한공군체 Medium" panose="020B0600000101010101" pitchFamily="50" charset="-127"/>
                <a:ea typeface="강한공군체 Medium" panose="020B0600000101010101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727702A-8FDB-B754-E8C2-AA6F5B33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A041409-ED7B-DCE5-ED7E-CB24E91D6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E29DEBE-680D-C89F-0AD8-D5B7B3324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2495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8FB2809-B328-6467-69C6-08023D00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F57083-1937-0E78-41D1-B30001806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2827DE-AC3B-C649-094D-3150335FD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753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3C609-AF4C-D25A-2A0A-34168C3C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63E7D2-3DF9-E76A-66E8-FE39280D6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60D915-D32C-C6DF-2245-DE100AF013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3A5308-1A6B-9B73-5852-2853B7F1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E92ED2-B847-20C6-4AA2-CE44FDC16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C479958-D44D-C3CA-6664-ED7014A41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408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4DAFB-0DD5-EA21-CBE8-89641426F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CF73641-61F2-E85B-0E20-909E1A3474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1A9F3-F2A8-58C6-4AEC-114A7413FF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00BF4B-8479-8AFF-CA53-B63C72D63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6959-3755-42C6-A836-92F078C9540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7E20B89-C40B-BD91-10D6-05B87B1C0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A0FC91-4B0E-F57D-6FF8-2943047A2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109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A8E710F-5208-72AB-D3A7-67F48ABD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0EAA63-4C18-B22C-0F89-A0C63D8A1B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7394A3-0808-1108-F192-F33EC5D783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46959-3755-42C6-A836-92F078C95403}" type="datetimeFigureOut">
              <a:rPr lang="ko-KR" altLang="en-US" smtClean="0"/>
              <a:t>2022-07-18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962FF1-D4F2-F611-0F14-E9975A240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204C58-52A9-835F-708A-5231C0599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F5438-D7DA-4C1D-9B84-25AD91F66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69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releases.jquery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wiperjs.com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DB3970-85DF-154B-4E7A-DDF0FC044C61}"/>
              </a:ext>
            </a:extLst>
          </p:cNvPr>
          <p:cNvSpPr txBox="1"/>
          <p:nvPr/>
        </p:nvSpPr>
        <p:spPr>
          <a:xfrm>
            <a:off x="595619" y="108629"/>
            <a:ext cx="9157981" cy="3658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Hello,</a:t>
            </a: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rgbClr val="0070C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K</a:t>
            </a:r>
            <a:r>
              <a:rPr lang="en-US" altLang="ko-KR" sz="5400" dirty="0">
                <a:solidFill>
                  <a:srgbClr val="00B05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</a:t>
            </a:r>
            <a:r>
              <a:rPr lang="en-US" altLang="ko-KR" sz="5400" dirty="0">
                <a:solidFill>
                  <a:srgbClr val="FFC000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 </a:t>
            </a:r>
            <a:r>
              <a:rPr lang="ko-KR" altLang="en-US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웹 개발자 양성 프로젝트</a:t>
            </a:r>
            <a:endParaRPr lang="en-US" altLang="ko-KR" sz="54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</a:t>
            </a:r>
            <a:r>
              <a:rPr lang="ko-KR" altLang="en-US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기</a:t>
            </a: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 </a:t>
            </a:r>
            <a:r>
              <a:rPr lang="en-US" altLang="ko-KR" sz="54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12</a:t>
            </a:r>
            <a:r>
              <a:rPr lang="en-US" altLang="ko-KR" sz="5400" baseline="30000" dirty="0"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th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69AE2ED-B7E0-8B83-4EBE-D62E7071F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835" y="2599731"/>
            <a:ext cx="5306165" cy="425826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CE7AA6-ED1F-FE1F-E413-8A8552B7883E}"/>
              </a:ext>
            </a:extLst>
          </p:cNvPr>
          <p:cNvSpPr txBox="1"/>
          <p:nvPr/>
        </p:nvSpPr>
        <p:spPr>
          <a:xfrm>
            <a:off x="5596857" y="5655149"/>
            <a:ext cx="16847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Mosk Bold 700" panose="02000506000000020004" pitchFamily="2" charset="0"/>
              </a:rPr>
              <a:t>with</a:t>
            </a:r>
            <a:endParaRPr lang="ko-KR" altLang="en-US" sz="5400" dirty="0">
              <a:latin typeface="Mosk Bold 700" panose="02000506000000020004" pitchFamily="2" charset="0"/>
            </a:endParaRP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A166A112-BFF1-694B-4364-5E067BC67EF1}"/>
              </a:ext>
            </a:extLst>
          </p:cNvPr>
          <p:cNvSpPr/>
          <p:nvPr/>
        </p:nvSpPr>
        <p:spPr>
          <a:xfrm>
            <a:off x="4304581" y="508958"/>
            <a:ext cx="51759" cy="457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1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textContent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0711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querySelectorAll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95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34430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과제 리뷰 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+</a:t>
            </a: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DOM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0289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Todo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 list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1830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FD75815-A329-8076-9FE9-50450DF5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구성하기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29E3A4-72EE-2FD0-C1A9-8E0950370C0F}"/>
              </a:ext>
            </a:extLst>
          </p:cNvPr>
          <p:cNvSpPr txBox="1"/>
          <p:nvPr/>
        </p:nvSpPr>
        <p:spPr>
          <a:xfrm>
            <a:off x="606104" y="1443841"/>
            <a:ext cx="10752589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"header"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Tetz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List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"contents"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"input-part"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"input-task"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"input-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추가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 list-part"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-list"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603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FD75815-A329-8076-9FE9-50450DF5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88" y="2828"/>
            <a:ext cx="11260802" cy="1325563"/>
          </a:xfrm>
        </p:spPr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간단하게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E487F-9DCB-9E13-1615-3F9DA0F11B0E}"/>
              </a:ext>
            </a:extLst>
          </p:cNvPr>
          <p:cNvSpPr txBox="1"/>
          <p:nvPr/>
        </p:nvSpPr>
        <p:spPr>
          <a:xfrm>
            <a:off x="723900" y="1455391"/>
            <a:ext cx="4178300" cy="507831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.header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8A768C-4E3C-89D3-3CCA-BA822E535DF8}"/>
              </a:ext>
            </a:extLst>
          </p:cNvPr>
          <p:cNvSpPr txBox="1"/>
          <p:nvPr/>
        </p:nvSpPr>
        <p:spPr>
          <a:xfrm>
            <a:off x="5675790" y="1443841"/>
            <a:ext cx="3950810" cy="36933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.contents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.input-part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.list-part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-list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8462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기본적으로 사용할 요소들 미리 호출</a:t>
            </a:r>
            <a:endParaRPr lang="en-US" altLang="ko-KR" dirty="0"/>
          </a:p>
          <a:p>
            <a:pPr lvl="1"/>
            <a:r>
              <a:rPr lang="ko-KR" altLang="en-US" dirty="0"/>
              <a:t>할 일을 입력하는 </a:t>
            </a:r>
            <a:r>
              <a:rPr lang="ko-KR" altLang="en-US" dirty="0" err="1"/>
              <a:t>입력창</a:t>
            </a:r>
            <a:endParaRPr lang="en-US" altLang="ko-KR" dirty="0"/>
          </a:p>
          <a:p>
            <a:pPr lvl="1"/>
            <a:r>
              <a:rPr lang="ko-KR" altLang="en-US" dirty="0"/>
              <a:t>추가 버튼</a:t>
            </a:r>
            <a:endParaRPr lang="en-US" altLang="ko-KR" dirty="0"/>
          </a:p>
          <a:p>
            <a:pPr lvl="1"/>
            <a:r>
              <a:rPr lang="en-US" altLang="ko-KR" dirty="0" err="1"/>
              <a:t>Todo</a:t>
            </a:r>
            <a:r>
              <a:rPr lang="en-US" altLang="ko-KR" dirty="0"/>
              <a:t>-list</a:t>
            </a:r>
          </a:p>
          <a:p>
            <a:r>
              <a:rPr lang="ko-KR" altLang="en-US" dirty="0"/>
              <a:t>추가 버튼에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걸기</a:t>
            </a:r>
            <a:endParaRPr lang="en-US" altLang="ko-KR" dirty="0"/>
          </a:p>
          <a:p>
            <a:pPr lvl="1"/>
            <a:r>
              <a:rPr lang="ko-KR" altLang="en-US" dirty="0"/>
              <a:t>입력이 없으면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내용을 입력하라고 할 것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입력이 있으면 </a:t>
            </a:r>
            <a:r>
              <a:rPr lang="en-US" altLang="ko-KR" dirty="0">
                <a:sym typeface="Wingdings" panose="05000000000000000000" pitchFamily="2" charset="2"/>
              </a:rPr>
              <a:t> Task </a:t>
            </a:r>
            <a:r>
              <a:rPr lang="ko-KR" altLang="en-US" dirty="0">
                <a:sym typeface="Wingdings" panose="05000000000000000000" pitchFamily="2" charset="2"/>
              </a:rPr>
              <a:t>추가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3802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추가할 요소들 순차적으로 선언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Task</a:t>
            </a:r>
          </a:p>
          <a:p>
            <a:pPr lvl="1"/>
            <a:r>
              <a:rPr lang="en-US" altLang="ko-KR" dirty="0"/>
              <a:t>Li </a:t>
            </a:r>
            <a:r>
              <a:rPr lang="ko-KR" altLang="en-US" dirty="0"/>
              <a:t>요소로 추가하기</a:t>
            </a:r>
            <a:endParaRPr lang="en-US" altLang="ko-KR" dirty="0"/>
          </a:p>
          <a:p>
            <a:pPr lvl="1"/>
            <a:r>
              <a:rPr lang="en-US" altLang="ko-KR" dirty="0" err="1"/>
              <a:t>Document.createElement</a:t>
            </a:r>
            <a:r>
              <a:rPr lang="en-US" altLang="ko-KR" dirty="0"/>
              <a:t>(“</a:t>
            </a:r>
            <a:r>
              <a:rPr lang="ko-KR" altLang="en-US" dirty="0"/>
              <a:t>태그 이름</a:t>
            </a:r>
            <a:r>
              <a:rPr lang="en-US" altLang="ko-KR" dirty="0"/>
              <a:t>“);</a:t>
            </a:r>
          </a:p>
          <a:p>
            <a:r>
              <a:rPr lang="ko-KR" altLang="en-US" dirty="0"/>
              <a:t>완료 여부를 나타낼 </a:t>
            </a:r>
            <a:r>
              <a:rPr lang="en-US" altLang="ko-KR" dirty="0"/>
              <a:t>Check-box</a:t>
            </a:r>
          </a:p>
          <a:p>
            <a:pPr lvl="1"/>
            <a:r>
              <a:rPr lang="en-US" altLang="ko-KR" dirty="0"/>
              <a:t>Check-box </a:t>
            </a:r>
            <a:r>
              <a:rPr lang="ko-KR" altLang="en-US" dirty="0"/>
              <a:t>체크하면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task </a:t>
            </a:r>
            <a:r>
              <a:rPr lang="ko-KR" altLang="en-US" dirty="0"/>
              <a:t>에 </a:t>
            </a:r>
            <a:r>
              <a:rPr lang="en-US" altLang="ko-KR" dirty="0"/>
              <a:t>line-through </a:t>
            </a:r>
            <a:r>
              <a:rPr lang="ko-KR" altLang="en-US" dirty="0"/>
              <a:t>효과 주기</a:t>
            </a:r>
            <a:endParaRPr lang="en-US" altLang="ko-KR" dirty="0"/>
          </a:p>
          <a:p>
            <a:pPr lvl="1"/>
            <a:r>
              <a:rPr lang="en-US" altLang="ko-KR" dirty="0"/>
              <a:t>Check-box </a:t>
            </a:r>
            <a:r>
              <a:rPr lang="ko-KR" altLang="en-US" dirty="0"/>
              <a:t>체크를 풀면</a:t>
            </a:r>
            <a:r>
              <a:rPr lang="en-US" altLang="ko-KR" dirty="0"/>
              <a:t>?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 task </a:t>
            </a:r>
            <a:r>
              <a:rPr lang="ko-KR" altLang="en-US" dirty="0"/>
              <a:t>에 </a:t>
            </a:r>
            <a:r>
              <a:rPr lang="en-US" altLang="ko-KR" dirty="0"/>
              <a:t>line-through </a:t>
            </a:r>
            <a:r>
              <a:rPr lang="ko-KR" altLang="en-US" dirty="0"/>
              <a:t>효과 빼기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5933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추가할 요소들 순차적으로 선언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Task </a:t>
            </a:r>
            <a:r>
              <a:rPr lang="ko-KR" altLang="en-US" dirty="0"/>
              <a:t>삭제 버튼</a:t>
            </a:r>
            <a:endParaRPr lang="en-US" altLang="ko-KR" dirty="0"/>
          </a:p>
          <a:p>
            <a:pPr lvl="1"/>
            <a:r>
              <a:rPr lang="ko-KR" altLang="en-US" dirty="0"/>
              <a:t>삭제 버튼 추가를 위한 요소 선언하기</a:t>
            </a:r>
            <a:endParaRPr lang="en-US" altLang="ko-KR" dirty="0"/>
          </a:p>
          <a:p>
            <a:r>
              <a:rPr lang="en-US" altLang="ko-KR" dirty="0"/>
              <a:t>Task </a:t>
            </a:r>
            <a:r>
              <a:rPr lang="ko-KR" altLang="en-US" dirty="0"/>
              <a:t>삭제 방법 </a:t>
            </a:r>
            <a:r>
              <a:rPr lang="en-US" altLang="ko-KR" dirty="0"/>
              <a:t>2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en-US" altLang="ko-KR" dirty="0"/>
              <a:t>Onclick + this(</a:t>
            </a:r>
            <a:r>
              <a:rPr lang="ko-KR" altLang="en-US" dirty="0"/>
              <a:t>먼저 해당 방법으로 시작</a:t>
            </a:r>
            <a:r>
              <a:rPr lang="en-US" altLang="ko-KR" dirty="0"/>
              <a:t>!)</a:t>
            </a:r>
          </a:p>
          <a:p>
            <a:pPr lvl="1"/>
            <a:r>
              <a:rPr lang="en-US" altLang="ko-KR" dirty="0" err="1"/>
              <a:t>e.target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7885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 </a:t>
            </a:r>
            <a:r>
              <a:rPr lang="ko-KR" altLang="en-US" dirty="0"/>
              <a:t>요소로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그런데 추가가 이상하게 되네요</a:t>
            </a:r>
            <a:r>
              <a:rPr lang="en-US" altLang="ko-KR" dirty="0"/>
              <a:t>!?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).</a:t>
            </a:r>
            <a:r>
              <a:rPr lang="en-US" altLang="ko-KR" dirty="0" err="1"/>
              <a:t>textContent</a:t>
            </a:r>
            <a:r>
              <a:rPr lang="en-US" altLang="ko-KR" dirty="0"/>
              <a:t> / (</a:t>
            </a:r>
            <a:r>
              <a:rPr lang="ko-KR" altLang="en-US" dirty="0"/>
              <a:t>요소</a:t>
            </a:r>
            <a:r>
              <a:rPr lang="en-US" altLang="ko-KR" dirty="0"/>
              <a:t>).</a:t>
            </a:r>
            <a:r>
              <a:rPr lang="en-US" altLang="ko-KR" dirty="0" err="1"/>
              <a:t>innerHTML</a:t>
            </a:r>
            <a:endParaRPr lang="en-US" altLang="ko-KR" dirty="0"/>
          </a:p>
          <a:p>
            <a:pPr lvl="1"/>
            <a:r>
              <a:rPr lang="ko-KR" altLang="en-US" dirty="0"/>
              <a:t>요소가 초기화 됩니다</a:t>
            </a:r>
            <a:r>
              <a:rPr lang="en-US" altLang="ko-KR" dirty="0"/>
              <a:t>! </a:t>
            </a:r>
            <a:r>
              <a:rPr lang="ko-KR" altLang="en-US" dirty="0"/>
              <a:t>따라서 지금은 쓰면 안되겠죠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).append </a:t>
            </a:r>
            <a:r>
              <a:rPr lang="ko-KR" altLang="en-US" dirty="0"/>
              <a:t>또는 </a:t>
            </a:r>
            <a:r>
              <a:rPr lang="en-US" altLang="ko-KR" dirty="0" err="1"/>
              <a:t>appendChild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ko-KR" altLang="en-US" dirty="0"/>
              <a:t>추가 되는지 확인해 볼까요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0619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자바스크립트(JavaScript) 공부하자">
            <a:extLst>
              <a:ext uri="{FF2B5EF4-FFF2-40B4-BE49-F238E27FC236}">
                <a16:creationId xmlns:a16="http://schemas.microsoft.com/office/drawing/2014/main" id="{D017663F-6417-3D83-AB39-077C7BDD1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193" y="851193"/>
            <a:ext cx="5155614" cy="51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1764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append() 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en-US" altLang="ko-KR" dirty="0" err="1"/>
              <a:t>appendChild</a:t>
            </a:r>
            <a:r>
              <a:rPr lang="en-US" altLang="ko-KR" dirty="0"/>
              <a:t>() </a:t>
            </a:r>
            <a:r>
              <a:rPr lang="ko-KR" altLang="en-US" dirty="0"/>
              <a:t>공통점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붙여 넣는 공간은 동일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부모 노드의 제일 마지막 자식 요소로 추가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6569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append()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append() </a:t>
            </a:r>
            <a:r>
              <a:rPr lang="ko-KR" altLang="en-US" dirty="0"/>
              <a:t>는 </a:t>
            </a:r>
            <a:r>
              <a:rPr lang="en-US" altLang="ko-KR" dirty="0"/>
              <a:t>Node </a:t>
            </a:r>
            <a:r>
              <a:rPr lang="ko-KR" altLang="en-US" dirty="0"/>
              <a:t>와 </a:t>
            </a:r>
            <a:r>
              <a:rPr lang="en-US" altLang="ko-KR" dirty="0"/>
              <a:t>String </a:t>
            </a:r>
            <a:r>
              <a:rPr lang="ko-KR" altLang="en-US" dirty="0"/>
              <a:t>을 전부 추가 할 수 있어요</a:t>
            </a:r>
            <a:endParaRPr lang="en-US" altLang="ko-KR" dirty="0"/>
          </a:p>
          <a:p>
            <a:r>
              <a:rPr lang="en-US" altLang="ko-KR" dirty="0"/>
              <a:t>append() </a:t>
            </a:r>
            <a:r>
              <a:rPr lang="ko-KR" altLang="en-US" dirty="0"/>
              <a:t>는 여러 가지 값을 한번에 붙일 수 있어요</a:t>
            </a:r>
            <a:endParaRPr lang="en-US" altLang="ko-KR" dirty="0"/>
          </a:p>
          <a:p>
            <a:r>
              <a:rPr lang="en-US" altLang="ko-KR" dirty="0"/>
              <a:t>append() </a:t>
            </a:r>
            <a:r>
              <a:rPr lang="ko-KR" altLang="en-US" dirty="0"/>
              <a:t>는 반환</a:t>
            </a:r>
            <a:r>
              <a:rPr lang="en-US" altLang="ko-KR" dirty="0"/>
              <a:t>(</a:t>
            </a:r>
            <a:r>
              <a:rPr lang="ko-KR" altLang="en-US" dirty="0"/>
              <a:t>리턴</a:t>
            </a:r>
            <a:r>
              <a:rPr lang="en-US" altLang="ko-KR" dirty="0"/>
              <a:t>)</a:t>
            </a:r>
            <a:r>
              <a:rPr lang="ko-KR" altLang="en-US" dirty="0"/>
              <a:t> 값이 없어요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761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appendChild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appendChild</a:t>
            </a:r>
            <a:r>
              <a:rPr lang="en-US" altLang="ko-KR" dirty="0"/>
              <a:t>() </a:t>
            </a:r>
            <a:r>
              <a:rPr lang="ko-KR" altLang="en-US" dirty="0"/>
              <a:t>는 </a:t>
            </a:r>
            <a:r>
              <a:rPr lang="en-US" altLang="ko-KR" dirty="0"/>
              <a:t>Node </a:t>
            </a:r>
            <a:r>
              <a:rPr lang="ko-KR" altLang="en-US" dirty="0"/>
              <a:t>만 추가할 수 있어요</a:t>
            </a:r>
            <a:endParaRPr lang="en-US" altLang="ko-KR" dirty="0"/>
          </a:p>
          <a:p>
            <a:r>
              <a:rPr lang="en-US" altLang="ko-KR" dirty="0" err="1"/>
              <a:t>appendChild</a:t>
            </a:r>
            <a:r>
              <a:rPr lang="en-US" altLang="ko-KR" dirty="0"/>
              <a:t>() </a:t>
            </a:r>
            <a:r>
              <a:rPr lang="ko-KR" altLang="en-US" dirty="0"/>
              <a:t>는 한 번에 하나만 추가할 수 있어요</a:t>
            </a:r>
            <a:endParaRPr lang="en-US" altLang="ko-KR" dirty="0"/>
          </a:p>
          <a:p>
            <a:r>
              <a:rPr lang="en-US" altLang="ko-KR" dirty="0" err="1"/>
              <a:t>appendChild</a:t>
            </a:r>
            <a:r>
              <a:rPr lang="en-US" altLang="ko-KR" dirty="0"/>
              <a:t>() </a:t>
            </a:r>
            <a:r>
              <a:rPr lang="ko-KR" altLang="en-US" dirty="0"/>
              <a:t>는 추가한 </a:t>
            </a:r>
            <a:r>
              <a:rPr lang="en-US" altLang="ko-KR" dirty="0"/>
              <a:t>Node </a:t>
            </a:r>
            <a:r>
              <a:rPr lang="ko-KR" altLang="en-US" dirty="0"/>
              <a:t>를 반환</a:t>
            </a:r>
            <a:r>
              <a:rPr lang="en-US" altLang="ko-KR" dirty="0"/>
              <a:t>(</a:t>
            </a:r>
            <a:r>
              <a:rPr lang="ko-KR" altLang="en-US" dirty="0"/>
              <a:t>리턴</a:t>
            </a:r>
            <a:r>
              <a:rPr lang="en-US" altLang="ko-KR" dirty="0"/>
              <a:t>) </a:t>
            </a:r>
            <a:r>
              <a:rPr lang="ko-KR" altLang="en-US" dirty="0"/>
              <a:t>합니다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164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prepend()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prepend() </a:t>
            </a:r>
            <a:r>
              <a:rPr lang="ko-KR" altLang="en-US" dirty="0"/>
              <a:t>는 </a:t>
            </a:r>
            <a:r>
              <a:rPr lang="en-US" altLang="ko-KR" dirty="0"/>
              <a:t>append() </a:t>
            </a:r>
            <a:r>
              <a:rPr lang="ko-KR" altLang="en-US" dirty="0"/>
              <a:t>와는 반대로 부모 노드의 첫번째 요소로 추가합니다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en-US" altLang="ko-KR" dirty="0" err="1"/>
              <a:t>prependChild</a:t>
            </a:r>
            <a:r>
              <a:rPr lang="en-US" altLang="ko-KR" dirty="0"/>
              <a:t>() </a:t>
            </a:r>
            <a:r>
              <a:rPr lang="ko-KR" altLang="en-US" dirty="0"/>
              <a:t>는 존재 하지 않아요</a:t>
            </a:r>
            <a:r>
              <a:rPr lang="en-US" altLang="ko-KR" dirty="0"/>
              <a:t>!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137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삭제 기능 구현</a:t>
            </a:r>
            <a:r>
              <a:rPr lang="en-US" altLang="ko-KR" dirty="0"/>
              <a:t>, onclick + this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클릭 된 요소를 제거하는 방법 중 첫번째 입니다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Onclick </a:t>
            </a:r>
            <a:r>
              <a:rPr lang="ko-KR" altLang="en-US" dirty="0"/>
              <a:t>에서 넘어온 </a:t>
            </a:r>
            <a:r>
              <a:rPr lang="en-US" altLang="ko-KR" dirty="0"/>
              <a:t>this </a:t>
            </a:r>
            <a:r>
              <a:rPr lang="ko-KR" altLang="en-US" dirty="0"/>
              <a:t>를 매개변수로 하는 함수 선언</a:t>
            </a:r>
            <a:endParaRPr lang="en-US" altLang="ko-KR" dirty="0"/>
          </a:p>
          <a:p>
            <a:r>
              <a:rPr lang="en-US" altLang="ko-KR" dirty="0"/>
              <a:t>This </a:t>
            </a:r>
            <a:r>
              <a:rPr lang="ko-KR" altLang="en-US" dirty="0"/>
              <a:t>의 값을 출력해서 확인</a:t>
            </a:r>
            <a:endParaRPr lang="en-US" altLang="ko-KR" dirty="0"/>
          </a:p>
          <a:p>
            <a:r>
              <a:rPr lang="en-US" altLang="ko-KR" dirty="0"/>
              <a:t>This </a:t>
            </a:r>
            <a:r>
              <a:rPr lang="ko-KR" altLang="en-US" dirty="0"/>
              <a:t>의 부모 요소를 삭제하면 완료</a:t>
            </a:r>
            <a:r>
              <a:rPr lang="en-US" altLang="ko-KR" dirty="0"/>
              <a:t>!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7D3E1F-1EC5-A08B-C1B6-55202BE2A113}"/>
              </a:ext>
            </a:extLst>
          </p:cNvPr>
          <p:cNvSpPr txBox="1"/>
          <p:nvPr/>
        </p:nvSpPr>
        <p:spPr>
          <a:xfrm>
            <a:off x="787400" y="4707235"/>
            <a:ext cx="6096000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deleteTask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parentNode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remove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5764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삭제 기능 구현</a:t>
            </a:r>
            <a:r>
              <a:rPr lang="en-US" altLang="ko-KR" dirty="0"/>
              <a:t>, </a:t>
            </a:r>
            <a:r>
              <a:rPr lang="en-US" altLang="ko-KR" dirty="0" err="1"/>
              <a:t>e.target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클릭 된 요소를 제거하는 방법 중 두번째 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부모 요소에 </a:t>
            </a:r>
            <a:r>
              <a:rPr lang="en-US" altLang="ko-KR" dirty="0"/>
              <a:t>click </a:t>
            </a:r>
            <a:r>
              <a:rPr lang="ko-KR" altLang="en-US" dirty="0"/>
              <a:t>으로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를 걸고 익명 함수의 매개 변수로 </a:t>
            </a:r>
            <a:r>
              <a:rPr lang="en-US" altLang="ko-KR" dirty="0"/>
              <a:t>e(event)</a:t>
            </a:r>
            <a:r>
              <a:rPr lang="ko-KR" altLang="en-US" dirty="0"/>
              <a:t>를 전달하는 방법</a:t>
            </a:r>
            <a:endParaRPr lang="en-US" altLang="ko-KR" dirty="0"/>
          </a:p>
          <a:p>
            <a:r>
              <a:rPr lang="en-US" altLang="ko-KR" dirty="0" err="1"/>
              <a:t>E.target</a:t>
            </a:r>
            <a:r>
              <a:rPr lang="en-US" altLang="ko-KR" dirty="0"/>
              <a:t> </a:t>
            </a:r>
            <a:r>
              <a:rPr lang="ko-KR" altLang="en-US" dirty="0"/>
              <a:t>으로 </a:t>
            </a:r>
            <a:r>
              <a:rPr lang="en-US" altLang="ko-KR" dirty="0"/>
              <a:t>this </a:t>
            </a:r>
            <a:r>
              <a:rPr lang="ko-KR" altLang="en-US" dirty="0"/>
              <a:t>와 같은 효과를 냅니다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en-US" altLang="ko-KR" dirty="0"/>
              <a:t>target </a:t>
            </a:r>
            <a:r>
              <a:rPr lang="ko-KR" altLang="en-US" dirty="0"/>
              <a:t>의 부모 요소를 지워버리면 글자 또는 </a:t>
            </a:r>
            <a:r>
              <a:rPr lang="en-US" altLang="ko-KR" dirty="0"/>
              <a:t>check </a:t>
            </a:r>
            <a:r>
              <a:rPr lang="ko-KR" altLang="en-US" dirty="0"/>
              <a:t>박스를 클릭해소 삭제 되므로 처리 필요</a:t>
            </a:r>
            <a:endParaRPr lang="en-US" altLang="ko-KR" dirty="0"/>
          </a:p>
          <a:p>
            <a:r>
              <a:rPr lang="en-US" altLang="ko-KR" dirty="0" err="1"/>
              <a:t>TagName</a:t>
            </a:r>
            <a:r>
              <a:rPr lang="en-US" altLang="ko-KR" dirty="0"/>
              <a:t> / </a:t>
            </a:r>
            <a:r>
              <a:rPr lang="ko-KR" altLang="en-US" dirty="0"/>
              <a:t>속성 값 확인 후 제거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808710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새롭게 사용한 기능 목록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529609"/>
          </a:xfrm>
        </p:spPr>
        <p:txBody>
          <a:bodyPr/>
          <a:lstStyle/>
          <a:p>
            <a:r>
              <a:rPr lang="en-US" altLang="ko-KR" dirty="0" err="1"/>
              <a:t>Document.createElement</a:t>
            </a:r>
            <a:r>
              <a:rPr lang="en-US" altLang="ko-KR" dirty="0"/>
              <a:t>(); -html </a:t>
            </a:r>
            <a:r>
              <a:rPr lang="ko-KR" altLang="en-US" dirty="0"/>
              <a:t>새로 만드는 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).append / </a:t>
            </a:r>
            <a:r>
              <a:rPr lang="en-US" altLang="ko-KR" dirty="0" err="1"/>
              <a:t>appendChild</a:t>
            </a:r>
            <a:endParaRPr lang="en-US" altLang="ko-KR" dirty="0"/>
          </a:p>
          <a:p>
            <a:r>
              <a:rPr lang="en-US" altLang="ko-KR" dirty="0"/>
              <a:t>Onclick </a:t>
            </a:r>
            <a:r>
              <a:rPr lang="ko-KR" altLang="en-US" dirty="0"/>
              <a:t>속성 </a:t>
            </a:r>
            <a:r>
              <a:rPr lang="en-US" altLang="ko-KR" dirty="0"/>
              <a:t>– </a:t>
            </a:r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/>
              <a:t>함수 사용할 수 있고 오래된 것</a:t>
            </a:r>
            <a:r>
              <a:rPr lang="en-US" altLang="ko-KR" dirty="0"/>
              <a:t>. </a:t>
            </a:r>
            <a:r>
              <a:rPr lang="ko-KR" altLang="en-US" dirty="0"/>
              <a:t>어떤 상황에 </a:t>
            </a:r>
            <a:r>
              <a:rPr lang="ko-KR" altLang="en-US" dirty="0" err="1"/>
              <a:t>사용하는게</a:t>
            </a:r>
            <a:r>
              <a:rPr lang="ko-KR" altLang="en-US" dirty="0"/>
              <a:t> 편할지 </a:t>
            </a:r>
            <a:r>
              <a:rPr lang="ko-KR" altLang="en-US"/>
              <a:t>파악해야함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Html</a:t>
            </a:r>
            <a:r>
              <a:rPr lang="ko-KR" altLang="en-US" dirty="0"/>
              <a:t> 문서에서의 </a:t>
            </a:r>
            <a:r>
              <a:rPr lang="en-US" altLang="ko-KR" dirty="0"/>
              <a:t>this</a:t>
            </a:r>
          </a:p>
          <a:p>
            <a:r>
              <a:rPr lang="en-US" altLang="ko-KR" dirty="0"/>
              <a:t>Event </a:t>
            </a:r>
            <a:r>
              <a:rPr lang="ko-KR" altLang="en-US" dirty="0"/>
              <a:t>객체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0347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IL&gt; jQuery_기본문법 및 선택자">
            <a:extLst>
              <a:ext uri="{FF2B5EF4-FFF2-40B4-BE49-F238E27FC236}">
                <a16:creationId xmlns:a16="http://schemas.microsoft.com/office/drawing/2014/main" id="{27501268-6E6F-E063-3343-A46D4E71F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88"/>
            <a:ext cx="12192000" cy="665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4465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2">
            <a:extLst>
              <a:ext uri="{FF2B5EF4-FFF2-40B4-BE49-F238E27FC236}">
                <a16:creationId xmlns:a16="http://schemas.microsoft.com/office/drawing/2014/main" id="{4130976F-981B-B91A-3330-06F40B2B6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091" y="620411"/>
            <a:ext cx="6705600" cy="62285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sz="3600" dirty="0" err="1">
                <a:highlight>
                  <a:srgbClr val="FFFF00"/>
                </a:highlight>
              </a:rPr>
              <a:t>JQuery</a:t>
            </a:r>
            <a:endParaRPr lang="ko-KR" altLang="en-US" sz="3600" dirty="0">
              <a:highlight>
                <a:srgbClr val="FFFF00"/>
              </a:highligh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22FD8-5D78-E627-A7DB-733B55A3007D}"/>
              </a:ext>
            </a:extLst>
          </p:cNvPr>
          <p:cNvSpPr txBox="1">
            <a:spLocks/>
          </p:cNvSpPr>
          <p:nvPr/>
        </p:nvSpPr>
        <p:spPr>
          <a:xfrm>
            <a:off x="3862090" y="1592020"/>
            <a:ext cx="7585919" cy="2319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dirty="0" err="1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자바스립트</a:t>
            </a: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 언어를 간편하게 사용할 수 있도록 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단순화시킨 오픈 소스 기반의</a:t>
            </a:r>
            <a:endParaRPr lang="en-US" altLang="ko-KR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자바스크립트 라이브러리</a:t>
            </a:r>
            <a:endParaRPr lang="en-US" altLang="ko-KR" dirty="0">
              <a:solidFill>
                <a:schemeClr val="accent2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</p:txBody>
      </p:sp>
      <p:pic>
        <p:nvPicPr>
          <p:cNvPr id="4" name="Picture 2" descr="JQuery 시작하기">
            <a:extLst>
              <a:ext uri="{FF2B5EF4-FFF2-40B4-BE49-F238E27FC236}">
                <a16:creationId xmlns:a16="http://schemas.microsoft.com/office/drawing/2014/main" id="{93754AFD-16EB-A72C-E781-59A96A9A1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90" y="391110"/>
            <a:ext cx="3037890" cy="303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말풍선: 모서리가 둥근 사각형 4">
            <a:extLst>
              <a:ext uri="{FF2B5EF4-FFF2-40B4-BE49-F238E27FC236}">
                <a16:creationId xmlns:a16="http://schemas.microsoft.com/office/drawing/2014/main" id="{490CA431-7445-9746-7F96-F36CDE7E91B7}"/>
              </a:ext>
            </a:extLst>
          </p:cNvPr>
          <p:cNvSpPr/>
          <p:nvPr/>
        </p:nvSpPr>
        <p:spPr>
          <a:xfrm>
            <a:off x="6428160" y="4142140"/>
            <a:ext cx="5154239" cy="2095449"/>
          </a:xfrm>
          <a:prstGeom prst="wedgeRoundRectCallout">
            <a:avLst>
              <a:gd name="adj1" fmla="val -29567"/>
              <a:gd name="adj2" fmla="val -80847"/>
              <a:gd name="adj3" fmla="val 16667"/>
            </a:avLst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accent2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라이브러리</a:t>
            </a:r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란</a:t>
            </a:r>
            <a:r>
              <a:rPr lang="en-US" altLang="ko-KR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? </a:t>
            </a:r>
          </a:p>
          <a:p>
            <a:pPr algn="ctr"/>
            <a:endParaRPr lang="en-US" altLang="ko-KR" sz="2400" dirty="0"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400" dirty="0"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자주 사용하는 기능들을 모아두었다가 필요할 때 가져다 쓸 수 있도록 한 자원들의 묶음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1FD1281-96FE-7865-81C6-7FDAE0F69691}"/>
              </a:ext>
            </a:extLst>
          </p:cNvPr>
          <p:cNvSpPr/>
          <p:nvPr/>
        </p:nvSpPr>
        <p:spPr>
          <a:xfrm>
            <a:off x="213941" y="4142140"/>
            <a:ext cx="5689600" cy="2095448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0070C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프레임 </a:t>
            </a:r>
            <a:r>
              <a:rPr lang="ko-KR" altLang="en-US" sz="2400" dirty="0" err="1">
                <a:solidFill>
                  <a:srgbClr val="0070C0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워크</a:t>
            </a:r>
            <a:r>
              <a:rPr lang="ko-KR" altLang="en-US" sz="2400" dirty="0" err="1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란</a:t>
            </a:r>
            <a:r>
              <a:rPr lang="en-US" altLang="ko-KR" sz="24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?</a:t>
            </a:r>
          </a:p>
          <a:p>
            <a:pPr algn="ctr"/>
            <a:endParaRPr lang="en-US" altLang="ko-KR" sz="2400" dirty="0">
              <a:solidFill>
                <a:schemeClr val="tx1"/>
              </a:solidFill>
              <a:latin typeface="강한공군체 Medium" panose="020B0600000101010101" pitchFamily="50" charset="-127"/>
              <a:ea typeface="강한공군체 Medium" panose="020B0600000101010101" pitchFamily="50" charset="-127"/>
            </a:endParaRPr>
          </a:p>
          <a:p>
            <a:pPr algn="ctr"/>
            <a:r>
              <a:rPr lang="ko-KR" altLang="en-US" sz="2400" dirty="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</a:rPr>
              <a:t>특정 프로그램 개발의 시작부터 끝까지 필요한 모든 기능을 제공하는 도구 및 자원들의 묶음</a:t>
            </a:r>
          </a:p>
        </p:txBody>
      </p:sp>
    </p:spTree>
    <p:extLst>
      <p:ext uri="{BB962C8B-B14F-4D97-AF65-F5344CB8AC3E}">
        <p14:creationId xmlns:p14="http://schemas.microsoft.com/office/powerpoint/2010/main" val="407425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2"/>
                </a:solidFill>
              </a:rPr>
              <a:t>사실</a:t>
            </a:r>
            <a:r>
              <a:rPr lang="en-US" altLang="ko-KR" dirty="0">
                <a:solidFill>
                  <a:schemeClr val="accent2"/>
                </a:solidFill>
              </a:rPr>
              <a:t>, JS</a:t>
            </a:r>
            <a:r>
              <a:rPr lang="ko-KR" altLang="en-US" dirty="0">
                <a:solidFill>
                  <a:schemeClr val="accent2"/>
                </a:solidFill>
              </a:rPr>
              <a:t>가 </a:t>
            </a:r>
            <a:r>
              <a:rPr lang="en-US" altLang="ko-KR" dirty="0">
                <a:solidFill>
                  <a:schemeClr val="accent2"/>
                </a:solidFill>
              </a:rPr>
              <a:t>DOM </a:t>
            </a:r>
            <a:r>
              <a:rPr lang="ko-KR" altLang="en-US" dirty="0">
                <a:solidFill>
                  <a:schemeClr val="accent2"/>
                </a:solidFill>
              </a:rPr>
              <a:t>관련 기능이 구릴 때 정말 압도적으로 편리 했었다</a:t>
            </a:r>
            <a:r>
              <a:rPr lang="en-US" altLang="ko-KR" dirty="0">
                <a:solidFill>
                  <a:schemeClr val="accent2"/>
                </a:solidFill>
              </a:rPr>
              <a:t>!</a:t>
            </a:r>
          </a:p>
          <a:p>
            <a:r>
              <a:rPr lang="ko-KR" altLang="en-US" dirty="0"/>
              <a:t>대부분의 브라우저에서 지원 가능</a:t>
            </a:r>
            <a:endParaRPr lang="en-US" altLang="ko-KR" dirty="0"/>
          </a:p>
          <a:p>
            <a:r>
              <a:rPr lang="en-US" altLang="ko-KR" dirty="0"/>
              <a:t>HTML DOM</a:t>
            </a:r>
            <a:r>
              <a:rPr lang="ko-KR" altLang="en-US" dirty="0"/>
              <a:t>를 손쉽게 조작 가능</a:t>
            </a:r>
            <a:endParaRPr lang="en-US" altLang="ko-KR" dirty="0"/>
          </a:p>
          <a:p>
            <a:r>
              <a:rPr lang="en-US" altLang="ko-KR" dirty="0"/>
              <a:t>CSS</a:t>
            </a:r>
            <a:r>
              <a:rPr lang="ko-KR" altLang="en-US" dirty="0"/>
              <a:t> 스타일도 간단히 적용 가능</a:t>
            </a:r>
            <a:endParaRPr lang="en-US" altLang="ko-KR" dirty="0"/>
          </a:p>
          <a:p>
            <a:r>
              <a:rPr lang="ko-KR" altLang="en-US" dirty="0" err="1"/>
              <a:t>애니매이션</a:t>
            </a:r>
            <a:r>
              <a:rPr lang="ko-KR" altLang="en-US" dirty="0"/>
              <a:t> 효과나 대화형 처리를 간단하게 적용</a:t>
            </a:r>
            <a:endParaRPr lang="en-US" altLang="ko-KR" dirty="0"/>
          </a:p>
          <a:p>
            <a:r>
              <a:rPr lang="ko-KR" altLang="en-US" dirty="0"/>
              <a:t>같은 동작을 더욱 짧은 코드로 구현 가능</a:t>
            </a:r>
            <a:endParaRPr lang="en-US" altLang="ko-KR" dirty="0"/>
          </a:p>
          <a:p>
            <a:r>
              <a:rPr lang="ko-KR" altLang="en-US" dirty="0"/>
              <a:t>오픈 라이선스를 적용해 누구나 자유롭게 이용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778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저장각! 찰리브라운 스누피 명언 명대사 짤 모음 : 네이버 블로그">
            <a:extLst>
              <a:ext uri="{FF2B5EF4-FFF2-40B4-BE49-F238E27FC236}">
                <a16:creationId xmlns:a16="http://schemas.microsoft.com/office/drawing/2014/main" id="{6FFD2077-4522-CE88-B155-52FA6E24F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20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사용하기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다운로드</a:t>
            </a:r>
            <a:endParaRPr lang="en-US" altLang="ko-KR" dirty="0"/>
          </a:p>
          <a:p>
            <a:r>
              <a:rPr lang="en-US" altLang="ko-KR" dirty="0"/>
              <a:t>CDN( Content</a:t>
            </a:r>
            <a:r>
              <a:rPr lang="ko-KR" altLang="en-US" dirty="0"/>
              <a:t> </a:t>
            </a:r>
            <a:r>
              <a:rPr lang="en-US" altLang="ko-KR" dirty="0"/>
              <a:t>Delivery</a:t>
            </a:r>
            <a:r>
              <a:rPr lang="ko-KR" altLang="en-US" dirty="0"/>
              <a:t> </a:t>
            </a:r>
            <a:r>
              <a:rPr lang="en-US" altLang="ko-KR" dirty="0"/>
              <a:t>Network</a:t>
            </a:r>
            <a:r>
              <a:rPr lang="ko-KR" altLang="en-US" dirty="0"/>
              <a:t> </a:t>
            </a:r>
            <a:r>
              <a:rPr lang="en-US" altLang="ko-KR" dirty="0"/>
              <a:t>)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https://releases.jquery.com/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6C2EB7-DDEE-23A0-E97E-4FC0CCC18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94" y="3978894"/>
            <a:ext cx="796401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944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C0481-1963-4297-B79D-1E16C966A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JQuery</a:t>
            </a:r>
            <a:r>
              <a:rPr lang="en-US" altLang="ko-KR" dirty="0"/>
              <a:t> </a:t>
            </a:r>
            <a:r>
              <a:rPr lang="ko-KR" altLang="en-US" dirty="0"/>
              <a:t>기초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095EF09-F70C-E112-61EE-94D926008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68" y="1728473"/>
            <a:ext cx="8081982" cy="125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16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가져오기 </a:t>
            </a:r>
            <a:r>
              <a:rPr lang="en-US" altLang="ko-KR" dirty="0"/>
              <a:t>&amp; </a:t>
            </a:r>
            <a:r>
              <a:rPr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>
                <a:solidFill>
                  <a:srgbClr val="00B050"/>
                </a:solidFill>
              </a:rPr>
              <a:t>val</a:t>
            </a:r>
            <a:r>
              <a:rPr lang="en-US" altLang="ko-KR" dirty="0">
                <a:solidFill>
                  <a:srgbClr val="00B050"/>
                </a:solidFill>
              </a:rPr>
              <a:t>();</a:t>
            </a:r>
          </a:p>
          <a:p>
            <a:pPr lvl="1"/>
            <a:r>
              <a:rPr lang="en-US" altLang="ko-KR" dirty="0"/>
              <a:t>Input </a:t>
            </a:r>
            <a:r>
              <a:rPr lang="ko-KR" altLang="en-US" dirty="0"/>
              <a:t>과 같은 </a:t>
            </a:r>
            <a:r>
              <a:rPr lang="en-US" altLang="ko-KR" dirty="0"/>
              <a:t>value</a:t>
            </a:r>
            <a:r>
              <a:rPr lang="ko-KR" altLang="en-US" dirty="0"/>
              <a:t> 값을 가져올 수 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$(</a:t>
            </a:r>
            <a:r>
              <a:rPr lang="ko-KR" altLang="en-US" dirty="0" err="1"/>
              <a:t>선택자</a:t>
            </a:r>
            <a:r>
              <a:rPr lang="en-US" altLang="ko-KR" dirty="0"/>
              <a:t>).</a:t>
            </a:r>
            <a:r>
              <a:rPr lang="en-US" altLang="ko-KR" dirty="0" err="1">
                <a:solidFill>
                  <a:srgbClr val="00B050"/>
                </a:solidFill>
              </a:rPr>
              <a:t>val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en-US" altLang="ko-KR" dirty="0">
                <a:solidFill>
                  <a:srgbClr val="4270C3"/>
                </a:solidFill>
              </a:rPr>
              <a:t>“</a:t>
            </a:r>
            <a:r>
              <a:rPr lang="ko-KR" altLang="en-US" dirty="0">
                <a:solidFill>
                  <a:srgbClr val="4270C3"/>
                </a:solidFill>
              </a:rPr>
              <a:t>설정할 값</a:t>
            </a:r>
            <a:r>
              <a:rPr lang="en-US" altLang="ko-KR" dirty="0">
                <a:solidFill>
                  <a:srgbClr val="4270C3"/>
                </a:solidFill>
              </a:rPr>
              <a:t>“</a:t>
            </a:r>
            <a:r>
              <a:rPr lang="en-US" altLang="ko-KR" dirty="0">
                <a:solidFill>
                  <a:srgbClr val="00B050"/>
                </a:solidFill>
              </a:rPr>
              <a:t>);</a:t>
            </a:r>
          </a:p>
          <a:p>
            <a:pPr lvl="1"/>
            <a:r>
              <a:rPr lang="en-US" altLang="ko-KR" dirty="0"/>
              <a:t>Input</a:t>
            </a:r>
            <a:r>
              <a:rPr lang="ko-KR" altLang="en-US" dirty="0"/>
              <a:t> 과 같은 곳에 </a:t>
            </a:r>
            <a:r>
              <a:rPr lang="en-US" altLang="ko-KR" dirty="0"/>
              <a:t>value </a:t>
            </a:r>
            <a:r>
              <a:rPr lang="ko-KR" altLang="en-US" dirty="0"/>
              <a:t>값을 설정할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BA8B88-6FF5-5DD3-6C27-F701CCAF4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3" y="2769587"/>
            <a:ext cx="6938172" cy="6594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B006BD-63AB-398A-20A2-A3C65E9A0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713" y="5677852"/>
            <a:ext cx="6938172" cy="8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63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값 가져오기 </a:t>
            </a:r>
            <a:r>
              <a:rPr lang="en-US" altLang="ko-KR" dirty="0"/>
              <a:t>&amp; </a:t>
            </a:r>
            <a:r>
              <a:rPr lang="ko-KR" altLang="en-US" dirty="0"/>
              <a:t>설정하기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>
                <a:solidFill>
                  <a:srgbClr val="00B050"/>
                </a:solidFill>
              </a:rPr>
              <a:t>val</a:t>
            </a:r>
            <a:r>
              <a:rPr lang="en-US" altLang="ko-KR" dirty="0">
                <a:solidFill>
                  <a:srgbClr val="00B050"/>
                </a:solidFill>
              </a:rPr>
              <a:t>();</a:t>
            </a:r>
          </a:p>
          <a:p>
            <a:pPr lvl="1"/>
            <a:r>
              <a:rPr lang="en-US" altLang="ko-KR" dirty="0"/>
              <a:t>Input </a:t>
            </a:r>
            <a:r>
              <a:rPr lang="ko-KR" altLang="en-US" dirty="0"/>
              <a:t>과 같은 </a:t>
            </a:r>
            <a:r>
              <a:rPr lang="en-US" altLang="ko-KR" dirty="0"/>
              <a:t>value</a:t>
            </a:r>
            <a:r>
              <a:rPr lang="ko-KR" altLang="en-US" dirty="0"/>
              <a:t> 값을 가져올 수 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d</a:t>
            </a:r>
            <a:r>
              <a:rPr lang="en-US" altLang="ko-KR" dirty="0" err="1"/>
              <a:t>ocument.querySelector</a:t>
            </a:r>
            <a:r>
              <a:rPr lang="en-US" altLang="ko-KR" dirty="0"/>
              <a:t>(“</a:t>
            </a:r>
            <a:r>
              <a:rPr lang="ko-KR" altLang="en-US" dirty="0" err="1"/>
              <a:t>선택자</a:t>
            </a:r>
            <a:r>
              <a:rPr lang="en-US" altLang="ko-KR" dirty="0"/>
              <a:t>”).value;</a:t>
            </a:r>
          </a:p>
          <a:p>
            <a:r>
              <a:rPr lang="en-US" altLang="ko-KR" dirty="0"/>
              <a:t>$(</a:t>
            </a:r>
            <a:r>
              <a:rPr lang="ko-KR" altLang="en-US" dirty="0" err="1"/>
              <a:t>선택자</a:t>
            </a:r>
            <a:r>
              <a:rPr lang="en-US" altLang="ko-KR" dirty="0"/>
              <a:t>).</a:t>
            </a:r>
            <a:r>
              <a:rPr lang="en-US" altLang="ko-KR" dirty="0" err="1">
                <a:solidFill>
                  <a:srgbClr val="00B050"/>
                </a:solidFill>
              </a:rPr>
              <a:t>val</a:t>
            </a:r>
            <a:r>
              <a:rPr lang="en-US" altLang="ko-KR" dirty="0">
                <a:solidFill>
                  <a:srgbClr val="00B050"/>
                </a:solidFill>
              </a:rPr>
              <a:t>(</a:t>
            </a:r>
            <a:r>
              <a:rPr lang="en-US" altLang="ko-KR" dirty="0">
                <a:solidFill>
                  <a:srgbClr val="4270C3"/>
                </a:solidFill>
              </a:rPr>
              <a:t>“</a:t>
            </a:r>
            <a:r>
              <a:rPr lang="ko-KR" altLang="en-US" dirty="0">
                <a:solidFill>
                  <a:srgbClr val="4270C3"/>
                </a:solidFill>
              </a:rPr>
              <a:t>설정할 값</a:t>
            </a:r>
            <a:r>
              <a:rPr lang="en-US" altLang="ko-KR" dirty="0">
                <a:solidFill>
                  <a:srgbClr val="4270C3"/>
                </a:solidFill>
              </a:rPr>
              <a:t>“</a:t>
            </a:r>
            <a:r>
              <a:rPr lang="en-US" altLang="ko-KR" dirty="0">
                <a:solidFill>
                  <a:srgbClr val="00B050"/>
                </a:solidFill>
              </a:rPr>
              <a:t>);</a:t>
            </a:r>
          </a:p>
          <a:p>
            <a:pPr lvl="1"/>
            <a:r>
              <a:rPr lang="en-US" altLang="ko-KR" dirty="0"/>
              <a:t>Input</a:t>
            </a:r>
            <a:r>
              <a:rPr lang="ko-KR" altLang="en-US" dirty="0"/>
              <a:t> 과 같은 곳에 </a:t>
            </a:r>
            <a:r>
              <a:rPr lang="en-US" altLang="ko-KR" dirty="0"/>
              <a:t>value </a:t>
            </a:r>
            <a:r>
              <a:rPr lang="ko-KR" altLang="en-US" dirty="0"/>
              <a:t>값을 설정할 수 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marL="457200" lvl="1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document.querySelector</a:t>
            </a:r>
            <a:r>
              <a:rPr lang="en-US" altLang="ko-KR" dirty="0">
                <a:sym typeface="Wingdings" panose="05000000000000000000" pitchFamily="2" charset="2"/>
              </a:rPr>
              <a:t>(“</a:t>
            </a:r>
            <a:r>
              <a:rPr lang="ko-KR" altLang="en-US" dirty="0" err="1">
                <a:sym typeface="Wingdings" panose="05000000000000000000" pitchFamily="2" charset="2"/>
              </a:rPr>
              <a:t>선택자</a:t>
            </a:r>
            <a:r>
              <a:rPr lang="en-US" altLang="ko-KR" dirty="0">
                <a:sym typeface="Wingdings" panose="05000000000000000000" pitchFamily="2" charset="2"/>
              </a:rPr>
              <a:t>”).value = “</a:t>
            </a:r>
            <a:r>
              <a:rPr lang="ko-KR" altLang="en-US" dirty="0">
                <a:sym typeface="Wingdings" panose="05000000000000000000" pitchFamily="2" charset="2"/>
              </a:rPr>
              <a:t>원하는 값</a:t>
            </a:r>
            <a:r>
              <a:rPr lang="en-US" altLang="ko-KR" dirty="0">
                <a:sym typeface="Wingdings" panose="05000000000000000000" pitchFamily="2" charset="2"/>
              </a:rPr>
              <a:t>“;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BA8B88-6FF5-5DD3-6C27-F701CCAF4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13" y="2670975"/>
            <a:ext cx="6938172" cy="6594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4B006BD-63AB-398A-20A2-A3C65E9A0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62" y="5301333"/>
            <a:ext cx="5780534" cy="67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732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 </a:t>
            </a:r>
            <a:r>
              <a:rPr lang="ko-KR" altLang="en-US" dirty="0"/>
              <a:t>변경하기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>
                <a:solidFill>
                  <a:srgbClr val="00B050"/>
                </a:solidFill>
              </a:rPr>
              <a:t>text( 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ko-KR" altLang="en-US" dirty="0">
                <a:solidFill>
                  <a:srgbClr val="0070C0"/>
                </a:solidFill>
              </a:rPr>
              <a:t>글자</a:t>
            </a:r>
            <a:r>
              <a:rPr lang="en-US" altLang="ko-KR" dirty="0">
                <a:solidFill>
                  <a:srgbClr val="0070C0"/>
                </a:solidFill>
              </a:rPr>
              <a:t>”</a:t>
            </a:r>
            <a:r>
              <a:rPr lang="en-US" altLang="ko-KR" dirty="0">
                <a:solidFill>
                  <a:srgbClr val="00B050"/>
                </a:solidFill>
              </a:rPr>
              <a:t> 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E173AD-2A66-0672-F8B9-44BEE55EC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12" y="2221765"/>
            <a:ext cx="8921150" cy="6004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38E0F06-C269-5E02-4DBE-EC7597A9E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612" y="3105667"/>
            <a:ext cx="8991110" cy="103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54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Text </a:t>
            </a:r>
            <a:r>
              <a:rPr lang="ko-KR" altLang="en-US" dirty="0"/>
              <a:t>타입 </a:t>
            </a:r>
            <a:r>
              <a:rPr lang="en-US" altLang="ko-KR" dirty="0"/>
              <a:t>input </a:t>
            </a:r>
            <a:r>
              <a:rPr lang="ko-KR" altLang="en-US" dirty="0"/>
              <a:t>하나</a:t>
            </a:r>
            <a:r>
              <a:rPr lang="en-US" altLang="ko-KR" dirty="0"/>
              <a:t>, </a:t>
            </a:r>
            <a:r>
              <a:rPr lang="ko-KR" altLang="en-US" dirty="0"/>
              <a:t>버튼을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출력</a:t>
            </a:r>
            <a:r>
              <a:rPr lang="en-US" altLang="ko-KR" dirty="0"/>
              <a:t>, </a:t>
            </a:r>
            <a:r>
              <a:rPr lang="ko-KR" altLang="en-US" dirty="0"/>
              <a:t>변경</a:t>
            </a:r>
            <a:r>
              <a:rPr lang="en-US" altLang="ko-KR" dirty="0"/>
              <a:t>),</a:t>
            </a:r>
            <a:r>
              <a:rPr lang="ko-KR" altLang="en-US" dirty="0"/>
              <a:t> </a:t>
            </a:r>
            <a:r>
              <a:rPr lang="en-US" altLang="ko-KR" dirty="0"/>
              <a:t>span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  만들기</a:t>
            </a:r>
            <a:endParaRPr lang="en-US" altLang="ko-KR" dirty="0"/>
          </a:p>
          <a:p>
            <a:r>
              <a:rPr lang="ko-KR" altLang="en-US" dirty="0"/>
              <a:t>변경을 누르면 </a:t>
            </a:r>
            <a:r>
              <a:rPr lang="en-US" altLang="ko-KR" dirty="0"/>
              <a:t>input </a:t>
            </a:r>
            <a:r>
              <a:rPr lang="ko-KR" altLang="en-US" dirty="0"/>
              <a:t>의 </a:t>
            </a:r>
            <a:r>
              <a:rPr lang="en-US" altLang="ko-KR" dirty="0"/>
              <a:t>value </a:t>
            </a:r>
            <a:r>
              <a:rPr lang="ko-KR" altLang="en-US" dirty="0"/>
              <a:t>값을 </a:t>
            </a:r>
            <a:r>
              <a:rPr lang="en-US" altLang="ko-KR" dirty="0"/>
              <a:t>“</a:t>
            </a:r>
            <a:r>
              <a:rPr lang="ko-KR" altLang="en-US" dirty="0" err="1"/>
              <a:t>가나다라마바사</a:t>
            </a:r>
            <a:r>
              <a:rPr lang="en-US" altLang="ko-KR" dirty="0"/>
              <a:t>”</a:t>
            </a:r>
            <a:r>
              <a:rPr lang="ko-KR" altLang="en-US" dirty="0"/>
              <a:t>로 만들기</a:t>
            </a:r>
            <a:endParaRPr lang="en-US" altLang="ko-KR" dirty="0"/>
          </a:p>
          <a:p>
            <a:r>
              <a:rPr lang="ko-KR" altLang="en-US" dirty="0"/>
              <a:t>출력을 누르면 </a:t>
            </a:r>
            <a:r>
              <a:rPr lang="en-US" altLang="ko-KR" dirty="0"/>
              <a:t>input </a:t>
            </a:r>
            <a:r>
              <a:rPr lang="ko-KR" altLang="en-US" dirty="0"/>
              <a:t>에 입력한 내용이 </a:t>
            </a:r>
            <a:r>
              <a:rPr lang="en-US" altLang="ko-KR" dirty="0"/>
              <a:t>span </a:t>
            </a:r>
            <a:r>
              <a:rPr lang="ko-KR" altLang="en-US" dirty="0"/>
              <a:t>의 내용으로 적용되도록 만들기</a:t>
            </a:r>
            <a:endParaRPr lang="en-US" altLang="ko-KR" dirty="0"/>
          </a:p>
          <a:p>
            <a:r>
              <a:rPr lang="ko-KR" altLang="en-US" dirty="0"/>
              <a:t>실습 내용을 </a:t>
            </a:r>
            <a:r>
              <a:rPr lang="en-US" altLang="ko-KR" dirty="0"/>
              <a:t>JS</a:t>
            </a:r>
            <a:r>
              <a:rPr lang="ko-KR" altLang="en-US" dirty="0"/>
              <a:t>와 </a:t>
            </a:r>
            <a:r>
              <a:rPr lang="en-US" altLang="ko-KR" dirty="0"/>
              <a:t>JQ</a:t>
            </a:r>
            <a:r>
              <a:rPr lang="ko-KR" altLang="en-US" dirty="0"/>
              <a:t>로 구현하기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310731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속성</a:t>
            </a:r>
            <a:r>
              <a:rPr lang="en-US" altLang="ko-KR" dirty="0"/>
              <a:t> </a:t>
            </a:r>
            <a:r>
              <a:rPr lang="ko-KR" altLang="en-US" dirty="0"/>
              <a:t>변경하기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>
                <a:solidFill>
                  <a:srgbClr val="00B050"/>
                </a:solidFill>
              </a:rPr>
              <a:t>attr</a:t>
            </a:r>
            <a:r>
              <a:rPr lang="en-US" altLang="ko-KR" dirty="0">
                <a:solidFill>
                  <a:srgbClr val="00B050"/>
                </a:solidFill>
              </a:rPr>
              <a:t>( 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ko-KR" altLang="en-US" dirty="0">
                <a:solidFill>
                  <a:srgbClr val="0070C0"/>
                </a:solidFill>
              </a:rPr>
              <a:t>속성</a:t>
            </a:r>
            <a:r>
              <a:rPr lang="en-US" altLang="ko-KR" dirty="0">
                <a:solidFill>
                  <a:srgbClr val="0070C0"/>
                </a:solidFill>
              </a:rPr>
              <a:t>”, “</a:t>
            </a:r>
            <a:r>
              <a:rPr lang="ko-KR" altLang="en-US" dirty="0">
                <a:solidFill>
                  <a:srgbClr val="0070C0"/>
                </a:solidFill>
              </a:rPr>
              <a:t>속성값</a:t>
            </a:r>
            <a:r>
              <a:rPr lang="en-US" altLang="ko-KR" dirty="0">
                <a:solidFill>
                  <a:srgbClr val="0070C0"/>
                </a:solidFill>
              </a:rPr>
              <a:t>” </a:t>
            </a:r>
            <a:r>
              <a:rPr lang="en-US" altLang="ko-KR" dirty="0">
                <a:solidFill>
                  <a:srgbClr val="00B050"/>
                </a:solidFill>
              </a:rPr>
              <a:t>);</a:t>
            </a:r>
          </a:p>
          <a:p>
            <a:endParaRPr lang="en-US" altLang="ko-KR" dirty="0">
              <a:solidFill>
                <a:srgbClr val="00B050"/>
              </a:solidFill>
            </a:endParaRPr>
          </a:p>
          <a:p>
            <a:endParaRPr lang="en-US" altLang="ko-KR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ym typeface="Wingdings" panose="05000000000000000000" pitchFamily="2" charset="2"/>
              </a:rPr>
              <a:t>document.querySelector</a:t>
            </a:r>
            <a:r>
              <a:rPr lang="en-US" altLang="ko-KR" dirty="0">
                <a:sym typeface="Wingdings" panose="05000000000000000000" pitchFamily="2" charset="2"/>
              </a:rPr>
              <a:t>(“</a:t>
            </a:r>
            <a:r>
              <a:rPr lang="ko-KR" altLang="en-US" dirty="0" err="1">
                <a:sym typeface="Wingdings" panose="05000000000000000000" pitchFamily="2" charset="2"/>
              </a:rPr>
              <a:t>선택자</a:t>
            </a:r>
            <a:r>
              <a:rPr lang="en-US" altLang="ko-KR" dirty="0">
                <a:sym typeface="Wingdings" panose="05000000000000000000" pitchFamily="2" charset="2"/>
              </a:rPr>
              <a:t>”).</a:t>
            </a:r>
            <a:r>
              <a:rPr lang="en-US" altLang="ko-KR" dirty="0" err="1">
                <a:sym typeface="Wingdings" panose="05000000000000000000" pitchFamily="2" charset="2"/>
              </a:rPr>
              <a:t>setAttribute</a:t>
            </a:r>
            <a:r>
              <a:rPr lang="en-US" altLang="ko-KR" dirty="0">
                <a:sym typeface="Wingdings" panose="05000000000000000000" pitchFamily="2" charset="2"/>
              </a:rPr>
              <a:t>(“</a:t>
            </a:r>
            <a:r>
              <a:rPr lang="ko-KR" altLang="en-US" dirty="0">
                <a:sym typeface="Wingdings" panose="05000000000000000000" pitchFamily="2" charset="2"/>
              </a:rPr>
              <a:t>속성</a:t>
            </a:r>
            <a:r>
              <a:rPr lang="en-US" altLang="ko-KR" dirty="0">
                <a:sym typeface="Wingdings" panose="05000000000000000000" pitchFamily="2" charset="2"/>
              </a:rPr>
              <a:t>”, “</a:t>
            </a:r>
            <a:r>
              <a:rPr lang="ko-KR" altLang="en-US" dirty="0">
                <a:sym typeface="Wingdings" panose="05000000000000000000" pitchFamily="2" charset="2"/>
              </a:rPr>
              <a:t>값</a:t>
            </a:r>
            <a:r>
              <a:rPr lang="en-US" altLang="ko-KR" dirty="0">
                <a:sym typeface="Wingdings" panose="05000000000000000000" pitchFamily="2" charset="2"/>
              </a:rPr>
              <a:t>“);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3E7FAC-B363-FB8B-4B80-F5BDF78B0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11" y="2260094"/>
            <a:ext cx="9680889" cy="74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53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Text </a:t>
            </a:r>
            <a:r>
              <a:rPr lang="ko-KR" altLang="en-US" dirty="0"/>
              <a:t>타입 </a:t>
            </a:r>
            <a:r>
              <a:rPr lang="en-US" altLang="ko-KR" dirty="0"/>
              <a:t>input </a:t>
            </a:r>
            <a:r>
              <a:rPr lang="ko-KR" altLang="en-US" dirty="0"/>
              <a:t>하나</a:t>
            </a:r>
            <a:r>
              <a:rPr lang="en-US" altLang="ko-KR" dirty="0"/>
              <a:t>, </a:t>
            </a:r>
            <a:r>
              <a:rPr lang="ko-KR" altLang="en-US" dirty="0"/>
              <a:t>버튼을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변경</a:t>
            </a:r>
            <a:r>
              <a:rPr lang="en-US" altLang="ko-KR" dirty="0"/>
              <a:t>1, </a:t>
            </a:r>
            <a:r>
              <a:rPr lang="ko-KR" altLang="en-US" dirty="0"/>
              <a:t>변경</a:t>
            </a:r>
            <a:r>
              <a:rPr lang="en-US" altLang="ko-KR" dirty="0"/>
              <a:t>2)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ko-KR" altLang="en-US" dirty="0"/>
              <a:t>변경</a:t>
            </a:r>
            <a:r>
              <a:rPr lang="en-US" altLang="ko-KR" dirty="0"/>
              <a:t>1</a:t>
            </a:r>
            <a:r>
              <a:rPr lang="ko-KR" altLang="en-US" dirty="0"/>
              <a:t>을 누르면 </a:t>
            </a:r>
            <a:r>
              <a:rPr lang="en-US" altLang="ko-KR" dirty="0"/>
              <a:t>text </a:t>
            </a:r>
            <a:r>
              <a:rPr lang="ko-KR" altLang="en-US" dirty="0"/>
              <a:t>타입 </a:t>
            </a:r>
            <a:r>
              <a:rPr lang="en-US" altLang="ko-KR" dirty="0"/>
              <a:t>input </a:t>
            </a:r>
            <a:r>
              <a:rPr lang="ko-KR" altLang="en-US" dirty="0"/>
              <a:t>의 </a:t>
            </a:r>
            <a:r>
              <a:rPr lang="en-US" altLang="ko-KR" dirty="0"/>
              <a:t>placeholder </a:t>
            </a:r>
            <a:r>
              <a:rPr lang="ko-KR" altLang="en-US" dirty="0"/>
              <a:t>를 </a:t>
            </a:r>
            <a:r>
              <a:rPr lang="en-US" altLang="ko-KR" dirty="0"/>
              <a:t>“</a:t>
            </a:r>
            <a:r>
              <a:rPr lang="ko-KR" altLang="en-US" dirty="0"/>
              <a:t>변경</a:t>
            </a:r>
            <a:r>
              <a:rPr lang="en-US" altLang="ko-KR" dirty="0"/>
              <a:t>1</a:t>
            </a:r>
            <a:r>
              <a:rPr lang="ko-KR" altLang="en-US" dirty="0"/>
              <a:t>을 누르셨습니다</a:t>
            </a:r>
            <a:r>
              <a:rPr lang="en-US" altLang="ko-KR" dirty="0"/>
              <a:t>“ </a:t>
            </a:r>
            <a:r>
              <a:rPr lang="ko-KR" altLang="en-US" dirty="0"/>
              <a:t>로 변경</a:t>
            </a:r>
            <a:endParaRPr lang="en-US" altLang="ko-KR" dirty="0"/>
          </a:p>
          <a:p>
            <a:r>
              <a:rPr lang="ko-KR" altLang="en-US" dirty="0"/>
              <a:t>변경</a:t>
            </a:r>
            <a:r>
              <a:rPr lang="en-US" altLang="ko-KR" dirty="0"/>
              <a:t>2</a:t>
            </a:r>
            <a:r>
              <a:rPr lang="ko-KR" altLang="en-US" dirty="0"/>
              <a:t>를 누르면 </a:t>
            </a:r>
            <a:r>
              <a:rPr lang="en-US" altLang="ko-KR" dirty="0"/>
              <a:t>text </a:t>
            </a:r>
            <a:r>
              <a:rPr lang="ko-KR" altLang="en-US" dirty="0"/>
              <a:t>타입 </a:t>
            </a:r>
            <a:r>
              <a:rPr lang="en-US" altLang="ko-KR" dirty="0"/>
              <a:t>input</a:t>
            </a:r>
            <a:r>
              <a:rPr lang="ko-KR" altLang="en-US" dirty="0"/>
              <a:t> 을 </a:t>
            </a:r>
            <a:r>
              <a:rPr lang="en-US" altLang="ko-KR" dirty="0"/>
              <a:t>radio </a:t>
            </a:r>
            <a:r>
              <a:rPr lang="ko-KR" altLang="en-US" dirty="0"/>
              <a:t>버튼으로 변경하기</a:t>
            </a:r>
            <a:endParaRPr lang="en-US" altLang="ko-KR" dirty="0"/>
          </a:p>
          <a:p>
            <a:r>
              <a:rPr lang="ko-KR" altLang="en-US" dirty="0"/>
              <a:t>실습 내용을 </a:t>
            </a:r>
            <a:r>
              <a:rPr lang="en-US" altLang="ko-KR" dirty="0"/>
              <a:t>JS</a:t>
            </a:r>
            <a:r>
              <a:rPr lang="ko-KR" altLang="en-US" dirty="0"/>
              <a:t>와 </a:t>
            </a:r>
            <a:r>
              <a:rPr lang="en-US" altLang="ko-KR" dirty="0"/>
              <a:t>JQ</a:t>
            </a:r>
            <a:r>
              <a:rPr lang="ko-KR" altLang="en-US" dirty="0"/>
              <a:t>로 구현하기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64759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변경하기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>
                <a:solidFill>
                  <a:srgbClr val="00B050"/>
                </a:solidFill>
              </a:rPr>
              <a:t>css</a:t>
            </a:r>
            <a:r>
              <a:rPr lang="en-US" altLang="ko-KR" dirty="0">
                <a:solidFill>
                  <a:srgbClr val="00B050"/>
                </a:solidFill>
              </a:rPr>
              <a:t>( </a:t>
            </a:r>
            <a:r>
              <a:rPr lang="en-US" altLang="ko-KR" dirty="0">
                <a:solidFill>
                  <a:srgbClr val="0070C0"/>
                </a:solidFill>
              </a:rPr>
              <a:t>“</a:t>
            </a:r>
            <a:r>
              <a:rPr lang="ko-KR" altLang="en-US" dirty="0">
                <a:solidFill>
                  <a:srgbClr val="0070C0"/>
                </a:solidFill>
              </a:rPr>
              <a:t>속성</a:t>
            </a:r>
            <a:r>
              <a:rPr lang="en-US" altLang="ko-KR" dirty="0">
                <a:solidFill>
                  <a:srgbClr val="0070C0"/>
                </a:solidFill>
              </a:rPr>
              <a:t>” , “</a:t>
            </a:r>
            <a:r>
              <a:rPr lang="ko-KR" altLang="en-US" dirty="0">
                <a:solidFill>
                  <a:srgbClr val="0070C0"/>
                </a:solidFill>
              </a:rPr>
              <a:t>속성값</a:t>
            </a:r>
            <a:r>
              <a:rPr lang="en-US" altLang="ko-KR" dirty="0">
                <a:solidFill>
                  <a:srgbClr val="0070C0"/>
                </a:solidFill>
              </a:rPr>
              <a:t>” </a:t>
            </a:r>
            <a:r>
              <a:rPr lang="en-US" altLang="ko-KR" dirty="0">
                <a:solidFill>
                  <a:srgbClr val="00B050"/>
                </a:solidFill>
              </a:rPr>
              <a:t>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1260AA-4729-19D2-1AE4-93FE58327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51" y="2360068"/>
            <a:ext cx="8303649" cy="11199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74C9623-921F-9D50-358C-140F35A34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51" y="3952340"/>
            <a:ext cx="8482302" cy="92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95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100</a:t>
            </a:r>
            <a:r>
              <a:rPr lang="ko-KR" altLang="en-US" dirty="0"/>
              <a:t> </a:t>
            </a:r>
            <a:r>
              <a:rPr lang="en-US" altLang="ko-KR" dirty="0"/>
              <a:t>x 100 div </a:t>
            </a:r>
            <a:r>
              <a:rPr lang="ko-KR" altLang="en-US" dirty="0"/>
              <a:t>요소 하나</a:t>
            </a:r>
            <a:r>
              <a:rPr lang="en-US" altLang="ko-KR" dirty="0"/>
              <a:t>, </a:t>
            </a:r>
            <a:r>
              <a:rPr lang="ko-KR" altLang="en-US" dirty="0"/>
              <a:t>버튼을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변경</a:t>
            </a:r>
            <a:r>
              <a:rPr lang="en-US" altLang="ko-KR" dirty="0"/>
              <a:t>1, </a:t>
            </a:r>
            <a:r>
              <a:rPr lang="ko-KR" altLang="en-US" dirty="0"/>
              <a:t>변경</a:t>
            </a:r>
            <a:r>
              <a:rPr lang="en-US" altLang="ko-KR" dirty="0"/>
              <a:t>2)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ko-KR" altLang="en-US" dirty="0"/>
              <a:t>버튼을 누르면 </a:t>
            </a:r>
            <a:r>
              <a:rPr lang="en-US" altLang="ko-KR" dirty="0"/>
              <a:t>div </a:t>
            </a:r>
            <a:r>
              <a:rPr lang="ko-KR" altLang="en-US" dirty="0"/>
              <a:t>요소의 색상을 오렌지로 변경</a:t>
            </a:r>
            <a:endParaRPr lang="en-US" altLang="ko-KR" dirty="0"/>
          </a:p>
          <a:p>
            <a:r>
              <a:rPr lang="ko-KR" altLang="en-US" dirty="0"/>
              <a:t>변경</a:t>
            </a:r>
            <a:r>
              <a:rPr lang="en-US" altLang="ko-KR" dirty="0"/>
              <a:t>1</a:t>
            </a:r>
            <a:r>
              <a:rPr lang="ko-KR" altLang="en-US" dirty="0"/>
              <a:t>은 </a:t>
            </a:r>
            <a:r>
              <a:rPr lang="en-US" altLang="ko-KR" dirty="0"/>
              <a:t>JS </a:t>
            </a:r>
            <a:r>
              <a:rPr lang="ko-KR" altLang="en-US" dirty="0"/>
              <a:t>로 구현</a:t>
            </a:r>
            <a:endParaRPr lang="en-US" altLang="ko-KR" dirty="0"/>
          </a:p>
          <a:p>
            <a:r>
              <a:rPr lang="ko-KR" altLang="en-US" dirty="0"/>
              <a:t>변경</a:t>
            </a:r>
            <a:r>
              <a:rPr lang="en-US" altLang="ko-KR" dirty="0"/>
              <a:t>2</a:t>
            </a:r>
            <a:r>
              <a:rPr lang="ko-KR" altLang="en-US" dirty="0"/>
              <a:t>는 </a:t>
            </a:r>
            <a:r>
              <a:rPr lang="en-US" altLang="ko-KR" dirty="0"/>
              <a:t>JQ </a:t>
            </a:r>
            <a:r>
              <a:rPr lang="ko-KR" altLang="en-US" dirty="0"/>
              <a:t>로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9695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54594"/>
            <a:ext cx="12192000" cy="3500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DOM</a:t>
            </a:r>
          </a:p>
          <a:p>
            <a:pPr algn="ctr">
              <a:lnSpc>
                <a:spcPct val="150000"/>
              </a:lnSpc>
            </a:pPr>
            <a:r>
              <a:rPr lang="en-US" altLang="ko-KR" sz="54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(Document Object Model)</a:t>
            </a:r>
            <a:endParaRPr lang="ko-KR" altLang="en-US" sz="54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29470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변경하기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>
                <a:solidFill>
                  <a:srgbClr val="00B050"/>
                </a:solidFill>
              </a:rPr>
              <a:t>html( </a:t>
            </a:r>
            <a:r>
              <a:rPr lang="en-US" altLang="ko-KR" dirty="0">
                <a:solidFill>
                  <a:srgbClr val="0070C0"/>
                </a:solidFill>
              </a:rPr>
              <a:t>html</a:t>
            </a:r>
            <a:r>
              <a:rPr lang="en-US" altLang="ko-KR" dirty="0">
                <a:solidFill>
                  <a:srgbClr val="00B050"/>
                </a:solidFill>
              </a:rPr>
              <a:t> );</a:t>
            </a:r>
            <a:endParaRPr lang="ko-KR" altLang="en-US" dirty="0">
              <a:solidFill>
                <a:srgbClr val="00B05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5FC1DDF-EE4B-6E50-45BD-98810C5F5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57" y="3575500"/>
            <a:ext cx="9656397" cy="11869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21944D-A948-8E62-ACEE-D0C51734D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57" y="2247424"/>
            <a:ext cx="9656397" cy="89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17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en-US" altLang="ko-KR" dirty="0"/>
              <a:t>P </a:t>
            </a:r>
            <a:r>
              <a:rPr lang="ko-KR" altLang="en-US" dirty="0"/>
              <a:t>태그로 쓰여진 </a:t>
            </a:r>
            <a:r>
              <a:rPr lang="ko-KR" altLang="en-US" dirty="0" err="1"/>
              <a:t>가나다라마바사</a:t>
            </a:r>
            <a:r>
              <a:rPr lang="en-US" altLang="ko-KR" dirty="0"/>
              <a:t>, </a:t>
            </a:r>
            <a:r>
              <a:rPr lang="ko-KR" altLang="en-US" dirty="0"/>
              <a:t>변경</a:t>
            </a:r>
            <a:r>
              <a:rPr lang="en-US" altLang="ko-KR" dirty="0"/>
              <a:t> </a:t>
            </a:r>
            <a:r>
              <a:rPr lang="ko-KR" altLang="en-US" dirty="0"/>
              <a:t>버튼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  <a:endParaRPr lang="en-US" altLang="ko-KR" dirty="0"/>
          </a:p>
          <a:p>
            <a:r>
              <a:rPr lang="ko-KR" altLang="en-US" dirty="0"/>
              <a:t>버튼을 누르면 </a:t>
            </a:r>
            <a:r>
              <a:rPr lang="en-US" altLang="ko-KR" dirty="0"/>
              <a:t>p </a:t>
            </a:r>
            <a:r>
              <a:rPr lang="ko-KR" altLang="en-US" dirty="0"/>
              <a:t>태그 </a:t>
            </a:r>
            <a:r>
              <a:rPr lang="ko-KR" altLang="en-US" dirty="0" err="1"/>
              <a:t>가나다라마바사를</a:t>
            </a:r>
            <a:r>
              <a:rPr lang="ko-KR" altLang="en-US" dirty="0"/>
              <a:t> </a:t>
            </a:r>
            <a:r>
              <a:rPr lang="en-US" altLang="ko-KR" dirty="0"/>
              <a:t>h1 </a:t>
            </a:r>
            <a:r>
              <a:rPr lang="ko-KR" altLang="en-US" dirty="0"/>
              <a:t>태그 </a:t>
            </a:r>
            <a:r>
              <a:rPr lang="ko-KR" altLang="en-US" dirty="0" err="1"/>
              <a:t>가나다라마바사로</a:t>
            </a:r>
            <a:r>
              <a:rPr lang="ko-KR" altLang="en-US" dirty="0"/>
              <a:t> 변경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와 </a:t>
            </a:r>
            <a:r>
              <a:rPr lang="en-US" altLang="ko-KR" dirty="0"/>
              <a:t>JQ </a:t>
            </a:r>
            <a:r>
              <a:rPr lang="ko-KR" altLang="en-US" dirty="0"/>
              <a:t>로 각각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76244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요소 추가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DD23922-A7A5-DEF5-C934-1EAC308A9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529609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).append( </a:t>
            </a:r>
            <a:r>
              <a:rPr lang="ko-KR" altLang="en-US" dirty="0"/>
              <a:t>요소 </a:t>
            </a:r>
            <a:r>
              <a:rPr lang="en-US" altLang="ko-KR" dirty="0"/>
              <a:t>);</a:t>
            </a:r>
          </a:p>
          <a:p>
            <a:pPr lvl="1"/>
            <a:r>
              <a:rPr lang="ko-KR" altLang="en-US" dirty="0"/>
              <a:t>선택된 요소의 자식 요소 제일 마지막 요소로 추가</a:t>
            </a:r>
            <a:endParaRPr lang="en-US" altLang="ko-KR" dirty="0"/>
          </a:p>
          <a:p>
            <a:pPr lvl="1"/>
            <a:r>
              <a:rPr lang="en-US" altLang="ko-KR" dirty="0"/>
              <a:t>JS</a:t>
            </a:r>
            <a:r>
              <a:rPr lang="ko-KR" altLang="en-US" dirty="0"/>
              <a:t>의 </a:t>
            </a:r>
            <a:r>
              <a:rPr lang="en-US" altLang="ko-KR" dirty="0"/>
              <a:t>append </a:t>
            </a:r>
            <a:r>
              <a:rPr lang="ko-KR" altLang="en-US" dirty="0"/>
              <a:t>와 동일</a:t>
            </a:r>
            <a:endParaRPr lang="en-US" altLang="ko-KR" dirty="0"/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).prepend( </a:t>
            </a:r>
            <a:r>
              <a:rPr lang="ko-KR" altLang="en-US" dirty="0"/>
              <a:t>요소 </a:t>
            </a:r>
            <a:r>
              <a:rPr lang="en-US" altLang="ko-KR" dirty="0"/>
              <a:t>);</a:t>
            </a:r>
          </a:p>
          <a:p>
            <a:pPr lvl="1"/>
            <a:r>
              <a:rPr lang="ko-KR" altLang="en-US" dirty="0"/>
              <a:t>선택된 요소의 자식 요소 중 첫번째로 추가</a:t>
            </a:r>
            <a:endParaRPr lang="en-US" altLang="ko-KR" dirty="0"/>
          </a:p>
          <a:p>
            <a:pPr lvl="1"/>
            <a:r>
              <a:rPr lang="en-US" altLang="ko-KR" dirty="0"/>
              <a:t>JS</a:t>
            </a:r>
            <a:r>
              <a:rPr lang="ko-KR" altLang="en-US" dirty="0"/>
              <a:t>의 </a:t>
            </a:r>
            <a:r>
              <a:rPr lang="en-US" altLang="ko-KR" dirty="0"/>
              <a:t>prepend </a:t>
            </a:r>
            <a:r>
              <a:rPr lang="ko-KR" altLang="en-US" dirty="0"/>
              <a:t>와 동일</a:t>
            </a:r>
            <a:endParaRPr lang="en-US" altLang="ko-KR" dirty="0"/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).before( </a:t>
            </a:r>
            <a:r>
              <a:rPr lang="ko-KR" altLang="en-US" dirty="0"/>
              <a:t>요소 </a:t>
            </a:r>
            <a:r>
              <a:rPr lang="en-US" altLang="ko-KR" dirty="0"/>
              <a:t>);</a:t>
            </a:r>
          </a:p>
          <a:p>
            <a:pPr lvl="1"/>
            <a:r>
              <a:rPr lang="ko-KR" altLang="en-US" dirty="0"/>
              <a:t>선택된 요소의 이전 형제 요소로 추가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JS</a:t>
            </a:r>
            <a:r>
              <a:rPr lang="ko-KR" altLang="en-US" dirty="0">
                <a:solidFill>
                  <a:schemeClr val="accent2"/>
                </a:solidFill>
              </a:rPr>
              <a:t> 에는 없음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).after( </a:t>
            </a:r>
            <a:r>
              <a:rPr lang="ko-KR" altLang="en-US" dirty="0"/>
              <a:t>요소 </a:t>
            </a:r>
            <a:r>
              <a:rPr lang="en-US" altLang="ko-KR" dirty="0"/>
              <a:t>);</a:t>
            </a:r>
          </a:p>
          <a:p>
            <a:pPr lvl="1"/>
            <a:r>
              <a:rPr lang="ko-KR" altLang="en-US" dirty="0"/>
              <a:t>선택된 요소의 다음 형제 요소로 추가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2"/>
                </a:solidFill>
              </a:rPr>
              <a:t>JS</a:t>
            </a:r>
            <a:r>
              <a:rPr lang="ko-KR" altLang="en-US" dirty="0">
                <a:solidFill>
                  <a:schemeClr val="accent2"/>
                </a:solidFill>
              </a:rPr>
              <a:t> 에는 없음</a:t>
            </a:r>
          </a:p>
        </p:txBody>
      </p:sp>
    </p:spTree>
    <p:extLst>
      <p:ext uri="{BB962C8B-B14F-4D97-AF65-F5344CB8AC3E}">
        <p14:creationId xmlns:p14="http://schemas.microsoft.com/office/powerpoint/2010/main" val="2813684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텍스트 인풋 </a:t>
            </a:r>
            <a:r>
              <a:rPr lang="en-US" altLang="ko-KR" dirty="0"/>
              <a:t>/ </a:t>
            </a:r>
            <a:r>
              <a:rPr lang="ko-KR" altLang="en-US" dirty="0"/>
              <a:t>버튼 </a:t>
            </a:r>
            <a:r>
              <a:rPr lang="en-US" altLang="ko-KR" dirty="0"/>
              <a:t>/ </a:t>
            </a:r>
            <a:r>
              <a:rPr lang="en-US" altLang="ko-KR" dirty="0" err="1"/>
              <a:t>ul</a:t>
            </a:r>
            <a:r>
              <a:rPr lang="en-US" altLang="ko-KR" dirty="0"/>
              <a:t> </a:t>
            </a:r>
            <a:r>
              <a:rPr lang="ko-KR" altLang="en-US" dirty="0"/>
              <a:t>태그 </a:t>
            </a:r>
            <a:r>
              <a:rPr lang="en-US" altLang="ko-KR" dirty="0"/>
              <a:t>(li </a:t>
            </a:r>
            <a:r>
              <a:rPr lang="ko-KR" altLang="en-US" dirty="0"/>
              <a:t>자식을 </a:t>
            </a:r>
            <a:r>
              <a:rPr lang="en-US" altLang="ko-KR" dirty="0"/>
              <a:t>4</a:t>
            </a:r>
            <a:r>
              <a:rPr lang="ko-KR" altLang="en-US" dirty="0"/>
              <a:t>개 가지도록 만들기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버튼 클릭 시</a:t>
            </a:r>
            <a:r>
              <a:rPr lang="en-US" altLang="ko-KR" dirty="0"/>
              <a:t>, </a:t>
            </a:r>
            <a:r>
              <a:rPr lang="ko-KR" altLang="en-US" dirty="0"/>
              <a:t>텍스트 인풋의 내용을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태그의 마지막 자식으로 삽입</a:t>
            </a:r>
            <a:endParaRPr lang="en-US" altLang="ko-KR" dirty="0"/>
          </a:p>
          <a:p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태그의 첫번째 자식으로 삽입</a:t>
            </a:r>
            <a:endParaRPr lang="en-US" altLang="ko-KR" dirty="0"/>
          </a:p>
          <a:p>
            <a:r>
              <a:rPr lang="ko-KR" altLang="en-US" dirty="0"/>
              <a:t>위의 기능을 </a:t>
            </a:r>
            <a:r>
              <a:rPr lang="en-US" altLang="ko-KR" dirty="0"/>
              <a:t>JS, JQ</a:t>
            </a:r>
            <a:r>
              <a:rPr lang="ko-KR" altLang="en-US" dirty="0"/>
              <a:t>로 구현</a:t>
            </a:r>
            <a:endParaRPr lang="en-US" altLang="ko-KR" dirty="0"/>
          </a:p>
          <a:p>
            <a:r>
              <a:rPr lang="ko-KR" altLang="en-US" dirty="0"/>
              <a:t>또 다른 </a:t>
            </a:r>
            <a:r>
              <a:rPr lang="en-US" altLang="ko-KR" dirty="0"/>
              <a:t>&lt;</a:t>
            </a:r>
            <a:r>
              <a:rPr lang="en-US" altLang="ko-KR" dirty="0" err="1"/>
              <a:t>ul</a:t>
            </a:r>
            <a:r>
              <a:rPr lang="en-US" altLang="ko-KR" dirty="0"/>
              <a:t>&gt; </a:t>
            </a:r>
            <a:r>
              <a:rPr lang="ko-KR" altLang="en-US" dirty="0"/>
              <a:t>태그의 형제로 삽입</a:t>
            </a:r>
            <a:r>
              <a:rPr lang="en-US" altLang="ko-KR" dirty="0"/>
              <a:t>(</a:t>
            </a:r>
            <a:r>
              <a:rPr lang="ko-KR" altLang="en-US" dirty="0"/>
              <a:t>앞</a:t>
            </a:r>
            <a:r>
              <a:rPr lang="en-US" altLang="ko-KR" dirty="0"/>
              <a:t>, </a:t>
            </a:r>
            <a:r>
              <a:rPr lang="ko-KR" altLang="en-US" dirty="0"/>
              <a:t>뒤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이 것은 </a:t>
            </a:r>
            <a:r>
              <a:rPr lang="en-US" altLang="ko-KR" dirty="0"/>
              <a:t>JQ</a:t>
            </a:r>
            <a:r>
              <a:rPr lang="ko-KR" altLang="en-US" dirty="0"/>
              <a:t> 로만 구현하기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89369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요소 삭제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DD23922-A7A5-DEF5-C934-1EAC308A9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37510"/>
          </a:xfrm>
        </p:spPr>
        <p:txBody>
          <a:bodyPr>
            <a:normAutofit fontScale="92500"/>
          </a:bodyPr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).remove();</a:t>
            </a:r>
          </a:p>
          <a:p>
            <a:pPr lvl="1"/>
            <a:r>
              <a:rPr lang="ko-KR" altLang="en-US" dirty="0"/>
              <a:t>선택한 요소를 </a:t>
            </a:r>
            <a:r>
              <a:rPr lang="en-US" altLang="ko-KR" dirty="0"/>
              <a:t>DOM </a:t>
            </a:r>
            <a:r>
              <a:rPr lang="ko-KR" altLang="en-US" dirty="0"/>
              <a:t>트리에서 삭제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chemeClr val="accent2"/>
                </a:solidFill>
              </a:rPr>
              <a:t>인자로 선택자를 넘겨주면</a:t>
            </a:r>
            <a:r>
              <a:rPr lang="en-US" altLang="ko-KR" dirty="0"/>
              <a:t>, </a:t>
            </a:r>
            <a:r>
              <a:rPr lang="ko-KR" altLang="en-US" dirty="0"/>
              <a:t>선택한 요소 중 조건을 만족하는 요소만 삭제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>
                <a:solidFill>
                  <a:schemeClr val="accent2"/>
                </a:solidFill>
              </a:rPr>
              <a:t>JS </a:t>
            </a:r>
            <a:r>
              <a:rPr lang="ko-KR" altLang="en-US" dirty="0">
                <a:solidFill>
                  <a:schemeClr val="accent2"/>
                </a:solidFill>
              </a:rPr>
              <a:t>에서는 지원하지 않는 기능</a:t>
            </a:r>
            <a:endParaRPr lang="en-US" altLang="ko-KR" dirty="0">
              <a:solidFill>
                <a:schemeClr val="accent2"/>
              </a:solidFill>
            </a:endParaRPr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 empty();</a:t>
            </a:r>
          </a:p>
          <a:p>
            <a:pPr lvl="1"/>
            <a:r>
              <a:rPr lang="ko-KR" altLang="en-US" dirty="0"/>
              <a:t>선택한 요소의 자식 요소를 모두 삭제</a:t>
            </a:r>
            <a:endParaRPr lang="en-US" altLang="ko-KR" dirty="0"/>
          </a:p>
          <a:p>
            <a:pPr lvl="1"/>
            <a:r>
              <a:rPr lang="ko-KR" altLang="en-US" dirty="0"/>
              <a:t>선택된 요소는 남아 있고 그 안이 다 비워진다</a:t>
            </a:r>
            <a:endParaRPr lang="en-US" altLang="ko-KR" dirty="0"/>
          </a:p>
          <a:p>
            <a:pPr lvl="1"/>
            <a:r>
              <a:rPr lang="en-US" altLang="ko-KR" dirty="0"/>
              <a:t>JS </a:t>
            </a:r>
            <a:r>
              <a:rPr lang="ko-KR" altLang="en-US" dirty="0"/>
              <a:t>에는 없는 기능</a:t>
            </a:r>
            <a:endParaRPr lang="en-US" altLang="ko-KR" dirty="0"/>
          </a:p>
          <a:p>
            <a:pPr lvl="2"/>
            <a:r>
              <a:rPr lang="ko-KR" altLang="en-US" dirty="0"/>
              <a:t>단</a:t>
            </a:r>
            <a:r>
              <a:rPr lang="en-US" altLang="ko-KR" dirty="0"/>
              <a:t>, (</a:t>
            </a:r>
            <a:r>
              <a:rPr lang="ko-KR" altLang="en-US" dirty="0"/>
              <a:t>요소</a:t>
            </a:r>
            <a:r>
              <a:rPr lang="en-US" altLang="ko-KR" dirty="0"/>
              <a:t>).</a:t>
            </a:r>
            <a:r>
              <a:rPr lang="en-US" altLang="ko-KR" dirty="0" err="1"/>
              <a:t>innerHTML</a:t>
            </a:r>
            <a:r>
              <a:rPr lang="en-US" altLang="ko-KR" dirty="0"/>
              <a:t> = “” / (</a:t>
            </a:r>
            <a:r>
              <a:rPr lang="ko-KR" altLang="en-US" dirty="0"/>
              <a:t>요소</a:t>
            </a:r>
            <a:r>
              <a:rPr lang="en-US" altLang="ko-KR" dirty="0"/>
              <a:t>).</a:t>
            </a:r>
            <a:r>
              <a:rPr lang="en-US" altLang="ko-KR" dirty="0" err="1"/>
              <a:t>textContent</a:t>
            </a:r>
            <a:r>
              <a:rPr lang="en-US" altLang="ko-KR" dirty="0"/>
              <a:t> = “”; </a:t>
            </a:r>
            <a:r>
              <a:rPr lang="ko-KR" altLang="en-US" dirty="0"/>
              <a:t>로 동일하게 처리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66278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요소 탐색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DD23922-A7A5-DEF5-C934-1EAC308A9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0"/>
            <a:ext cx="11260802" cy="5359281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$(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).parent()</a:t>
            </a:r>
          </a:p>
          <a:p>
            <a:pPr lvl="1"/>
            <a:r>
              <a:rPr lang="ko-KR" altLang="en-US" dirty="0"/>
              <a:t>바로 위에 존재하는 하나의 부모 요소 선택</a:t>
            </a:r>
            <a:endParaRPr lang="en-US" altLang="ko-KR" dirty="0"/>
          </a:p>
          <a:p>
            <a:pPr lvl="1"/>
            <a:r>
              <a:rPr lang="en-US" altLang="ko-KR" dirty="0"/>
              <a:t>JS </a:t>
            </a:r>
            <a:r>
              <a:rPr lang="ko-KR" altLang="en-US" dirty="0"/>
              <a:t>에서는 </a:t>
            </a:r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).</a:t>
            </a:r>
            <a:r>
              <a:rPr lang="en-US" altLang="ko-KR" dirty="0" err="1"/>
              <a:t>parentNode</a:t>
            </a:r>
            <a:endParaRPr lang="en-US" altLang="ko-KR" dirty="0"/>
          </a:p>
          <a:p>
            <a:r>
              <a:rPr lang="en-US" altLang="ko-KR" dirty="0"/>
              <a:t>$(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).parents()</a:t>
            </a:r>
          </a:p>
          <a:p>
            <a:pPr lvl="1"/>
            <a:r>
              <a:rPr lang="ko-KR" altLang="en-US" dirty="0"/>
              <a:t>바로 위 </a:t>
            </a:r>
            <a:r>
              <a:rPr lang="ko-KR" altLang="en-US" dirty="0" err="1"/>
              <a:t>부모뿐만</a:t>
            </a:r>
            <a:r>
              <a:rPr lang="ko-KR" altLang="en-US" dirty="0"/>
              <a:t> 아니라 부모의 부모</a:t>
            </a:r>
            <a:r>
              <a:rPr lang="en-US" altLang="ko-KR" dirty="0"/>
              <a:t>, </a:t>
            </a:r>
            <a:r>
              <a:rPr lang="ko-KR" altLang="en-US" dirty="0"/>
              <a:t>모든 조상을 선택</a:t>
            </a:r>
            <a:endParaRPr lang="en-US" altLang="ko-KR" dirty="0"/>
          </a:p>
          <a:p>
            <a:pPr lvl="1"/>
            <a:r>
              <a:rPr lang="en-US" altLang="ko-KR" dirty="0"/>
              <a:t>JS </a:t>
            </a:r>
            <a:r>
              <a:rPr lang="ko-KR" altLang="en-US" dirty="0"/>
              <a:t>에서는 없음</a:t>
            </a:r>
            <a:r>
              <a:rPr lang="en-US" altLang="ko-KR" dirty="0"/>
              <a:t>, closest(“</a:t>
            </a:r>
            <a:r>
              <a:rPr lang="ko-KR" altLang="en-US" dirty="0" err="1"/>
              <a:t>선택자</a:t>
            </a:r>
            <a:r>
              <a:rPr lang="en-US" altLang="ko-KR" dirty="0"/>
              <a:t>”) </a:t>
            </a:r>
            <a:r>
              <a:rPr lang="ko-KR" altLang="en-US" dirty="0"/>
              <a:t>로 가까운 조상 찾기는 가능</a:t>
            </a:r>
            <a:endParaRPr lang="en-US" altLang="ko-KR" dirty="0"/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).children()</a:t>
            </a:r>
          </a:p>
          <a:p>
            <a:pPr lvl="1"/>
            <a:r>
              <a:rPr lang="ko-KR" altLang="en-US" dirty="0"/>
              <a:t>선택된 요소의 자식 요소 모두 선택</a:t>
            </a:r>
            <a:endParaRPr lang="en-US" altLang="ko-KR" dirty="0"/>
          </a:p>
          <a:p>
            <a:pPr lvl="1"/>
            <a:r>
              <a:rPr lang="en-US" altLang="ko-KR" dirty="0"/>
              <a:t>JS </a:t>
            </a:r>
            <a:r>
              <a:rPr lang="ko-KR" altLang="en-US" dirty="0"/>
              <a:t>에서는 </a:t>
            </a:r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).</a:t>
            </a:r>
            <a:r>
              <a:rPr lang="en-US" altLang="ko-KR" dirty="0" err="1"/>
              <a:t>childNodes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비 노드 요소 포함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endParaRPr lang="en-US" altLang="ko-KR" dirty="0"/>
          </a:p>
          <a:p>
            <a:pPr lvl="1"/>
            <a:r>
              <a:rPr lang="en-US" altLang="ko-KR" dirty="0"/>
              <a:t>JS </a:t>
            </a:r>
            <a:r>
              <a:rPr lang="ko-KR" altLang="en-US" dirty="0"/>
              <a:t>에서는 </a:t>
            </a:r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).children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비 노드 요소 제외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06741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3CB049-5EC7-CA50-9043-50945BA4C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요소 탐색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C39877-7F47-D018-3629-61543CB9E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).next()</a:t>
            </a:r>
          </a:p>
          <a:p>
            <a:pPr lvl="1"/>
            <a:r>
              <a:rPr lang="ko-KR" altLang="en-US" dirty="0"/>
              <a:t>선택된 요소 바로 다음에 위치한 형제 요소 선택</a:t>
            </a:r>
            <a:endParaRPr lang="en-US" altLang="ko-KR" dirty="0"/>
          </a:p>
          <a:p>
            <a:pPr lvl="1"/>
            <a:r>
              <a:rPr lang="en-US" altLang="ko-KR" dirty="0"/>
              <a:t>JS </a:t>
            </a:r>
            <a:r>
              <a:rPr lang="ko-KR" altLang="en-US" dirty="0"/>
              <a:t>에서는 </a:t>
            </a:r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).</a:t>
            </a:r>
            <a:r>
              <a:rPr lang="en-US" altLang="ko-KR" dirty="0" err="1"/>
              <a:t>nextSibling</a:t>
            </a:r>
            <a:endParaRPr lang="en-US" altLang="ko-KR" dirty="0"/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/>
              <a:t>prev</a:t>
            </a:r>
            <a:r>
              <a:rPr lang="en-US" altLang="ko-KR" dirty="0"/>
              <a:t>()</a:t>
            </a:r>
          </a:p>
          <a:p>
            <a:pPr lvl="1"/>
            <a:r>
              <a:rPr lang="ko-KR" altLang="en-US" dirty="0"/>
              <a:t>선택된 요소 바로 이전에 위치한 형제 요소 선택</a:t>
            </a:r>
            <a:endParaRPr lang="en-US" altLang="ko-KR" dirty="0"/>
          </a:p>
          <a:p>
            <a:pPr lvl="1"/>
            <a:r>
              <a:rPr lang="en-US" altLang="ko-KR" dirty="0"/>
              <a:t>JS </a:t>
            </a:r>
            <a:r>
              <a:rPr lang="ko-KR" altLang="en-US" dirty="0"/>
              <a:t>에서는 </a:t>
            </a:r>
            <a:r>
              <a:rPr lang="en-US" altLang="ko-KR" dirty="0"/>
              <a:t>(</a:t>
            </a:r>
            <a:r>
              <a:rPr lang="ko-KR" altLang="en-US" dirty="0"/>
              <a:t>요소</a:t>
            </a:r>
            <a:r>
              <a:rPr lang="en-US" altLang="ko-KR" dirty="0"/>
              <a:t>).</a:t>
            </a:r>
            <a:r>
              <a:rPr lang="en-US" altLang="ko-KR" dirty="0" err="1"/>
              <a:t>previousSibling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258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추가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확인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9DD23922-A7A5-DEF5-C934-1EAC308A9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8391"/>
            <a:ext cx="11260802" cy="5237510"/>
          </a:xfrm>
        </p:spPr>
        <p:txBody>
          <a:bodyPr>
            <a:normAutofit/>
          </a:bodyPr>
          <a:lstStyle/>
          <a:p>
            <a:r>
              <a:rPr lang="en-US" altLang="ko-KR" dirty="0"/>
              <a:t>$(</a:t>
            </a:r>
            <a:r>
              <a:rPr lang="ko-KR" altLang="en-US" dirty="0"/>
              <a:t>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/>
              <a:t>addClass</a:t>
            </a:r>
            <a:r>
              <a:rPr lang="en-US" altLang="ko-KR" dirty="0"/>
              <a:t>(“</a:t>
            </a:r>
            <a:r>
              <a:rPr lang="ko-KR" altLang="en-US" dirty="0"/>
              <a:t>클래스명</a:t>
            </a:r>
            <a:r>
              <a:rPr lang="en-US" altLang="ko-KR" dirty="0"/>
              <a:t>”)</a:t>
            </a:r>
          </a:p>
          <a:p>
            <a:pPr lvl="1"/>
            <a:r>
              <a:rPr lang="ko-KR" altLang="en-US" dirty="0"/>
              <a:t>선택된 요소에 클래스 추가</a:t>
            </a:r>
            <a:endParaRPr lang="en-US" altLang="ko-KR" dirty="0"/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/>
              <a:t>removeClass</a:t>
            </a:r>
            <a:r>
              <a:rPr lang="en-US" altLang="ko-KR" dirty="0"/>
              <a:t>(“</a:t>
            </a:r>
            <a:r>
              <a:rPr lang="ko-KR" altLang="en-US" dirty="0"/>
              <a:t>클래스명</a:t>
            </a:r>
            <a:r>
              <a:rPr lang="en-US" altLang="ko-KR" dirty="0"/>
              <a:t>”)</a:t>
            </a:r>
          </a:p>
          <a:p>
            <a:pPr lvl="1"/>
            <a:r>
              <a:rPr lang="ko-KR" altLang="en-US" dirty="0"/>
              <a:t>선택된 요소에 클래스 삭제</a:t>
            </a:r>
            <a:endParaRPr lang="en-US" altLang="ko-KR" dirty="0"/>
          </a:p>
          <a:p>
            <a:r>
              <a:rPr lang="en-US" altLang="ko-KR" dirty="0"/>
              <a:t>$(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r>
              <a:rPr lang="en-US" altLang="ko-KR" dirty="0"/>
              <a:t>).</a:t>
            </a:r>
            <a:r>
              <a:rPr lang="en-US" altLang="ko-KR" dirty="0" err="1"/>
              <a:t>hasClass</a:t>
            </a:r>
            <a:r>
              <a:rPr lang="en-US" altLang="ko-KR" dirty="0"/>
              <a:t>(“</a:t>
            </a:r>
            <a:r>
              <a:rPr lang="ko-KR" altLang="en-US" dirty="0"/>
              <a:t>클래스명</a:t>
            </a:r>
            <a:r>
              <a:rPr lang="en-US" altLang="ko-KR" dirty="0"/>
              <a:t>”)</a:t>
            </a:r>
          </a:p>
          <a:p>
            <a:pPr lvl="1"/>
            <a:r>
              <a:rPr lang="ko-KR" altLang="en-US" dirty="0"/>
              <a:t>선택된 요소에 클래스가 있는지 여부 확인</a:t>
            </a:r>
            <a:endParaRPr lang="en-US" altLang="ko-KR" dirty="0"/>
          </a:p>
          <a:p>
            <a:pPr lvl="1"/>
            <a:r>
              <a:rPr lang="en-US" altLang="ko-KR" dirty="0"/>
              <a:t>Return </a:t>
            </a:r>
            <a:r>
              <a:rPr lang="ko-KR" altLang="en-US" dirty="0"/>
              <a:t>값은 </a:t>
            </a:r>
            <a:r>
              <a:rPr lang="en-US" altLang="ko-KR" dirty="0"/>
              <a:t>true </a:t>
            </a:r>
            <a:r>
              <a:rPr lang="ko-KR" altLang="en-US" dirty="0"/>
              <a:t>와 </a:t>
            </a:r>
            <a:r>
              <a:rPr lang="en-US" altLang="ko-KR" dirty="0"/>
              <a:t>false </a:t>
            </a:r>
            <a:r>
              <a:rPr lang="ko-KR" altLang="en-US" dirty="0"/>
              <a:t>로 나온다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6196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65434-D9E3-5134-1176-36A4F1B5D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0070C0"/>
                </a:solidFill>
              </a:rPr>
              <a:t>종합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858864-D871-74F2-FBEC-0246DEAF9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988" y="1325563"/>
            <a:ext cx="11260802" cy="5529609"/>
          </a:xfrm>
        </p:spPr>
        <p:txBody>
          <a:bodyPr>
            <a:normAutofit/>
          </a:bodyPr>
          <a:lstStyle/>
          <a:p>
            <a:r>
              <a:rPr lang="ko-KR" altLang="en-US" dirty="0"/>
              <a:t>주어진 </a:t>
            </a:r>
            <a:r>
              <a:rPr lang="en-US" altLang="ko-KR" dirty="0"/>
              <a:t>HTML </a:t>
            </a:r>
            <a:r>
              <a:rPr lang="ko-KR" altLang="en-US" dirty="0"/>
              <a:t>문서에 아래의 기능을 추가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해당 날짜를 누르면 날짜가 날짜 입력 창에 자동으로 입력</a:t>
            </a:r>
            <a:endParaRPr lang="en-US" altLang="ko-KR" dirty="0"/>
          </a:p>
          <a:p>
            <a:r>
              <a:rPr lang="ko-KR" altLang="en-US" dirty="0"/>
              <a:t>내용을 입력하고 작성 버튼을 누르면 해당 날짜에 작성 내용이 </a:t>
            </a:r>
            <a:r>
              <a:rPr lang="en-US" altLang="ko-KR" dirty="0"/>
              <a:t>div </a:t>
            </a:r>
            <a:r>
              <a:rPr lang="ko-KR" altLang="en-US" dirty="0"/>
              <a:t>요소로 추가 되도록 만들기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+ </a:t>
            </a:r>
            <a:r>
              <a:rPr lang="ko-KR" altLang="en-US" dirty="0"/>
              <a:t>작성 내용을 클릭하면 삭제 되는 기능 추가</a:t>
            </a:r>
            <a:r>
              <a:rPr lang="en-US" altLang="ko-KR" dirty="0"/>
              <a:t>!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33645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영화리뷰]드로리안을타고.백투더퓨처.(BackToTheFuture.1985)">
            <a:extLst>
              <a:ext uri="{FF2B5EF4-FFF2-40B4-BE49-F238E27FC236}">
                <a16:creationId xmlns:a16="http://schemas.microsoft.com/office/drawing/2014/main" id="{4A74C824-4753-8732-CB20-9A63B638D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288" y="0"/>
            <a:ext cx="47958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227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querySelector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3513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212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1209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arbucks Korea - YouTube">
            <a:extLst>
              <a:ext uri="{FF2B5EF4-FFF2-40B4-BE49-F238E27FC236}">
                <a16:creationId xmlns:a16="http://schemas.microsoft.com/office/drawing/2014/main" id="{0970D646-A2D7-F40C-DEA0-4345D8C3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95" y="708212"/>
            <a:ext cx="5441576" cy="544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자바스크립트(JavaScript) 공부하자">
            <a:extLst>
              <a:ext uri="{FF2B5EF4-FFF2-40B4-BE49-F238E27FC236}">
                <a16:creationId xmlns:a16="http://schemas.microsoft.com/office/drawing/2014/main" id="{7937488A-3BBB-8428-C265-29C5876BE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157" y="1523546"/>
            <a:ext cx="5155614" cy="515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03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JS </a:t>
            </a: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파일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연결하기</a:t>
            </a:r>
          </a:p>
        </p:txBody>
      </p:sp>
    </p:spTree>
    <p:extLst>
      <p:ext uri="{BB962C8B-B14F-4D97-AF65-F5344CB8AC3E}">
        <p14:creationId xmlns:p14="http://schemas.microsoft.com/office/powerpoint/2010/main" val="4194633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70C0"/>
                </a:solidFill>
              </a:rPr>
              <a:t>Main.js</a:t>
            </a:r>
            <a:r>
              <a:rPr lang="ko-KR" altLang="en-US" dirty="0">
                <a:solidFill>
                  <a:srgbClr val="0070C0"/>
                </a:solidFill>
              </a:rPr>
              <a:t> 파일 연결하기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안전하게 속성 값으로 </a:t>
            </a:r>
            <a:r>
              <a:rPr lang="en-US" altLang="ko-KR" dirty="0"/>
              <a:t>defer</a:t>
            </a:r>
            <a:r>
              <a:rPr lang="ko-KR" altLang="en-US" dirty="0"/>
              <a:t> 넣고 시작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2623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791958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서브메뉴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Search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07426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2384019-7C81-3F5B-66AE-B0E818F83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10" y="563059"/>
            <a:ext cx="6911199" cy="77268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A75111B1-C244-3ED0-1F20-A374A0F759A2}"/>
              </a:ext>
            </a:extLst>
          </p:cNvPr>
          <p:cNvSpPr/>
          <p:nvPr/>
        </p:nvSpPr>
        <p:spPr>
          <a:xfrm rot="13195636">
            <a:off x="7329281" y="967411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6326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메뉴</a:t>
            </a:r>
            <a:r>
              <a:rPr lang="en-US" altLang="ko-KR" dirty="0"/>
              <a:t>, search </a:t>
            </a:r>
            <a:r>
              <a:rPr lang="ko-KR" altLang="en-US" dirty="0"/>
              <a:t>변경하기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기존은 </a:t>
            </a:r>
            <a:r>
              <a:rPr lang="en-US" altLang="ko-KR" dirty="0"/>
              <a:t>CSS </a:t>
            </a:r>
            <a:r>
              <a:rPr lang="ko-KR" altLang="en-US" dirty="0"/>
              <a:t>의 </a:t>
            </a:r>
            <a:r>
              <a:rPr lang="en-US" altLang="ko-KR" dirty="0"/>
              <a:t>:focus </a:t>
            </a:r>
            <a:r>
              <a:rPr lang="ko-KR" altLang="en-US" dirty="0"/>
              <a:t>를 사용하여 구현</a:t>
            </a:r>
            <a:endParaRPr lang="en-US" altLang="ko-KR" dirty="0"/>
          </a:p>
          <a:p>
            <a:r>
              <a:rPr lang="ko-KR" altLang="en-US" dirty="0"/>
              <a:t>따라서</a:t>
            </a:r>
            <a:r>
              <a:rPr lang="en-US" altLang="ko-KR" dirty="0"/>
              <a:t>, </a:t>
            </a:r>
            <a:r>
              <a:rPr lang="ko-KR" altLang="en-US" dirty="0"/>
              <a:t>돋보기를 피해서 </a:t>
            </a:r>
            <a:r>
              <a:rPr lang="en-US" altLang="ko-KR" dirty="0"/>
              <a:t>input </a:t>
            </a:r>
            <a:r>
              <a:rPr lang="ko-KR" altLang="en-US" dirty="0"/>
              <a:t>을 클릭 했을 때에만 작동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불편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기능이 동작하도록 변경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돋보기를 클릭하면 </a:t>
            </a:r>
            <a:r>
              <a:rPr lang="en-US" altLang="ko-KR" dirty="0">
                <a:sym typeface="Wingdings" panose="05000000000000000000" pitchFamily="2" charset="2"/>
              </a:rPr>
              <a:t>focus </a:t>
            </a:r>
            <a:r>
              <a:rPr lang="ko-KR" altLang="en-US" dirty="0">
                <a:sym typeface="Wingdings" panose="05000000000000000000" pitchFamily="2" charset="2"/>
              </a:rPr>
              <a:t>가 가도록 설정하여 기존의 </a:t>
            </a:r>
            <a:r>
              <a:rPr lang="en-US" altLang="ko-KR" dirty="0">
                <a:sym typeface="Wingdings" panose="05000000000000000000" pitchFamily="2" charset="2"/>
              </a:rPr>
              <a:t>CSS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포커스 시 </a:t>
            </a:r>
            <a:r>
              <a:rPr lang="en-US" altLang="ko-KR" dirty="0">
                <a:sym typeface="Wingdings" panose="05000000000000000000" pitchFamily="2" charset="2"/>
              </a:rPr>
              <a:t> “</a:t>
            </a:r>
            <a:r>
              <a:rPr lang="ko-KR" altLang="en-US" dirty="0">
                <a:sym typeface="Wingdings" panose="05000000000000000000" pitchFamily="2" charset="2"/>
              </a:rPr>
              <a:t>통합 검색</a:t>
            </a:r>
            <a:r>
              <a:rPr lang="en-US" altLang="ko-KR" dirty="0">
                <a:sym typeface="Wingdings" panose="05000000000000000000" pitchFamily="2" charset="2"/>
              </a:rPr>
              <a:t>“ </a:t>
            </a:r>
            <a:r>
              <a:rPr lang="ko-KR" altLang="en-US" dirty="0">
                <a:sym typeface="Wingdings" panose="05000000000000000000" pitchFamily="2" charset="2"/>
              </a:rPr>
              <a:t>이라는 </a:t>
            </a:r>
            <a:r>
              <a:rPr lang="en-US" altLang="ko-KR" dirty="0">
                <a:sym typeface="Wingdings" panose="05000000000000000000" pitchFamily="2" charset="2"/>
              </a:rPr>
              <a:t>placeholder </a:t>
            </a:r>
            <a:r>
              <a:rPr lang="ko-KR" altLang="en-US" dirty="0">
                <a:sym typeface="Wingdings" panose="05000000000000000000" pitchFamily="2" charset="2"/>
              </a:rPr>
              <a:t>도 추가</a:t>
            </a:r>
            <a:r>
              <a:rPr lang="en-US" altLang="ko-KR" dirty="0">
                <a:sym typeface="Wingdings" panose="05000000000000000000" pitchFamily="2" charset="2"/>
              </a:rPr>
              <a:t>!(by JS)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5750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428452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공지 사항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016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A2C19D3-5986-78E6-13B0-D2D374401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66" y="504507"/>
            <a:ext cx="8361810" cy="1176213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E7133BB3-C773-268C-482F-ECCE55772AF2}"/>
              </a:ext>
            </a:extLst>
          </p:cNvPr>
          <p:cNvSpPr/>
          <p:nvPr/>
        </p:nvSpPr>
        <p:spPr>
          <a:xfrm rot="13195636">
            <a:off x="7535469" y="1024449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0479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공지 사항</a:t>
            </a:r>
            <a:r>
              <a:rPr lang="en-US" altLang="ko-KR" dirty="0"/>
              <a:t>, </a:t>
            </a:r>
            <a:r>
              <a:rPr lang="ko-KR" altLang="en-US" dirty="0"/>
              <a:t>슬라이드 메뉴 적용하기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F51B1507-D26C-0164-32D8-F69EFF7A5668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해당 기능을 전부 구현하는 것은 매우 어렵고 귀찮은 작업이죠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이럴 때 쓰는 것이 바로</a:t>
            </a:r>
            <a:r>
              <a:rPr lang="en-US" altLang="ko-KR" dirty="0"/>
              <a:t>! Library</a:t>
            </a:r>
          </a:p>
          <a:p>
            <a:r>
              <a:rPr lang="en-US" altLang="ko-KR" dirty="0"/>
              <a:t>Swiper </a:t>
            </a:r>
            <a:r>
              <a:rPr lang="ko-KR" altLang="en-US" dirty="0"/>
              <a:t>라는 라이브러리를 사용해 봅시다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68950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getElementById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4748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EE08AD2-CA7A-50F8-68C8-468473FEE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243"/>
            <a:ext cx="12192000" cy="48445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7E5786-62DC-9BB9-AD6A-524F0875094E}"/>
              </a:ext>
            </a:extLst>
          </p:cNvPr>
          <p:cNvSpPr txBox="1"/>
          <p:nvPr/>
        </p:nvSpPr>
        <p:spPr>
          <a:xfrm>
            <a:off x="3048000" y="6068217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강한공군체 Medium" panose="020B0600000101010101" pitchFamily="34" charset="-127"/>
                <a:ea typeface="강한공군체 Medium" panose="020B0600000101010101" pitchFamily="34" charset="-127"/>
                <a:hlinkClick r:id="rId3"/>
              </a:rPr>
              <a:t>https://swiperjs.com/</a:t>
            </a:r>
            <a:endParaRPr lang="ko-KR" altLang="en-US" sz="2800" dirty="0"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744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2E71E40-E249-EF07-D041-5B4371A0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976" y="750666"/>
            <a:ext cx="10042048" cy="5578916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1247F8D-4B6B-CF89-7A1D-C278138C01D3}"/>
              </a:ext>
            </a:extLst>
          </p:cNvPr>
          <p:cNvSpPr/>
          <p:nvPr/>
        </p:nvSpPr>
        <p:spPr>
          <a:xfrm rot="13195636">
            <a:off x="6549351" y="2575632"/>
            <a:ext cx="878391" cy="77268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1325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D58C62-57E2-D06B-B9E2-914C49951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10" y="735605"/>
            <a:ext cx="9889179" cy="538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006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3BA4B5-B8D5-222C-F9F7-38A6F2F65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999" y="1503103"/>
            <a:ext cx="10044002" cy="22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17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CEFEED-23C5-1664-5546-BB7627735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013" y="627089"/>
            <a:ext cx="10073974" cy="56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34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라이브러리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53EAD94-5E12-7BC5-F490-EBD3ADAF9B09}"/>
              </a:ext>
            </a:extLst>
          </p:cNvPr>
          <p:cNvSpPr txBox="1"/>
          <p:nvPr/>
        </p:nvSpPr>
        <p:spPr>
          <a:xfrm>
            <a:off x="628095" y="1443841"/>
            <a:ext cx="11026588" cy="39703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endParaRPr lang="en-US" altLang="ko-KR" b="0" dirty="0">
              <a:solidFill>
                <a:srgbClr val="6A995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Icons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"https://fonts.googleapis.com/css2?family=Material+Symbols+Outlined:opsz,wght,FILL,GRAD@20..48,100..700,0..1,-50..200"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SWIPER    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"https://unpkg.com/swiper@8/swiper-bundle.min.css"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"https://unpkg.com/swiper@8/swiper-bundle.min.js"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&lt;!-- main --&gt;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/main.css"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/main.js"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8201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 </a:t>
            </a:r>
            <a:r>
              <a:rPr lang="ko-KR" altLang="en-US" dirty="0"/>
              <a:t>코드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Swiper-wrapper div </a:t>
            </a:r>
            <a:r>
              <a:rPr lang="ko-KR" altLang="en-US" dirty="0"/>
              <a:t>자식으로 </a:t>
            </a:r>
            <a:r>
              <a:rPr lang="en-US" altLang="ko-KR" dirty="0"/>
              <a:t>swiper-slide div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53487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4C547DA-C3C2-E6E6-756D-A88D3809B3EE}"/>
              </a:ext>
            </a:extLst>
          </p:cNvPr>
          <p:cNvSpPr txBox="1"/>
          <p:nvPr/>
        </p:nvSpPr>
        <p:spPr>
          <a:xfrm>
            <a:off x="228600" y="1012954"/>
            <a:ext cx="11836400" cy="48320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"inner"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inner__left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공지사항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이용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My DT Pass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관련 서비스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시스템 개선 및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전자 영수증 서비스 </a:t>
            </a:r>
            <a:r>
              <a:rPr lang="ko-KR" altLang="en-US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서비스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점검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e-Gift Card 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구매 가능 금액 안내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inner__right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스타벅스 프로모션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expand_circle_down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793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JS</a:t>
            </a:r>
            <a:r>
              <a:rPr lang="ko-KR" altLang="en-US" dirty="0"/>
              <a:t>에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변수 하나를 만들고 </a:t>
            </a:r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endParaRPr lang="en-US" altLang="ko-KR" dirty="0"/>
          </a:p>
          <a:p>
            <a:r>
              <a:rPr lang="ko-KR" altLang="en-US" dirty="0"/>
              <a:t>설정 값 입력</a:t>
            </a:r>
            <a:endParaRPr lang="en-US" altLang="ko-KR" dirty="0"/>
          </a:p>
          <a:p>
            <a:pPr lvl="1"/>
            <a:r>
              <a:rPr lang="en-US" altLang="ko-KR" dirty="0"/>
              <a:t>Direction: “vertical”</a:t>
            </a:r>
          </a:p>
          <a:p>
            <a:pPr lvl="1"/>
            <a:r>
              <a:rPr lang="en-US" altLang="ko-KR" dirty="0" err="1"/>
              <a:t>Autoplay</a:t>
            </a:r>
            <a:r>
              <a:rPr lang="en-US" altLang="ko-KR" dirty="0"/>
              <a:t>: true</a:t>
            </a:r>
          </a:p>
          <a:p>
            <a:pPr lvl="1"/>
            <a:r>
              <a:rPr lang="en-US" altLang="ko-KR" dirty="0"/>
              <a:t>Loop: true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48297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</a:t>
            </a:r>
            <a:r>
              <a:rPr lang="ko-KR" altLang="en-US" dirty="0"/>
              <a:t> 클래스의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  <a:endParaRPr lang="en-US" altLang="ko-KR" dirty="0"/>
          </a:p>
          <a:p>
            <a:r>
              <a:rPr lang="ko-KR" altLang="en-US" dirty="0"/>
              <a:t>크기 값이 필요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높이 값 주기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아이템 중앙 정렬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pPr lvl="1"/>
            <a:r>
              <a:rPr lang="ko-KR" altLang="en-US" dirty="0">
                <a:sym typeface="Wingdings" panose="05000000000000000000" pitchFamily="2" charset="2"/>
              </a:rPr>
              <a:t>한 줄 텍스트는</a:t>
            </a:r>
            <a:r>
              <a:rPr lang="en-US" altLang="ko-KR" dirty="0">
                <a:sym typeface="Wingdings" panose="05000000000000000000" pitchFamily="2" charset="2"/>
              </a:rPr>
              <a:t>??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8653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classList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85073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라그 얼라 - 아재요 다늙어서 먼 와우합니까 길드에서 길드원 모집합니다 | 와우 인벤">
            <a:extLst>
              <a:ext uri="{FF2B5EF4-FFF2-40B4-BE49-F238E27FC236}">
                <a16:creationId xmlns:a16="http://schemas.microsoft.com/office/drawing/2014/main" id="{99D16B39-9F86-F224-F377-E1979524A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87" y="2107406"/>
            <a:ext cx="4687425" cy="2643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33341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프로모션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슬라이드</a:t>
            </a:r>
          </a:p>
        </p:txBody>
      </p:sp>
    </p:spTree>
    <p:extLst>
      <p:ext uri="{BB962C8B-B14F-4D97-AF65-F5344CB8AC3E}">
        <p14:creationId xmlns:p14="http://schemas.microsoft.com/office/powerpoint/2010/main" val="296473591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340E612-A0F8-A277-E097-0ED134D54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140"/>
            <a:ext cx="12192000" cy="46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998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HTML</a:t>
            </a:r>
            <a:r>
              <a:rPr lang="ko-KR" altLang="en-US" dirty="0"/>
              <a:t> 구성하기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</a:t>
            </a:r>
            <a:r>
              <a:rPr lang="ko-KR" altLang="en-US" dirty="0"/>
              <a:t> 클래스 </a:t>
            </a:r>
            <a:r>
              <a:rPr lang="en-US" altLang="ko-KR" dirty="0"/>
              <a:t>div </a:t>
            </a:r>
            <a:r>
              <a:rPr lang="ko-KR" altLang="en-US" dirty="0"/>
              <a:t>선언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사용을 위한 </a:t>
            </a:r>
            <a:r>
              <a:rPr lang="en-US" altLang="ko-KR" dirty="0"/>
              <a:t>swiper </a:t>
            </a:r>
            <a:r>
              <a:rPr lang="ko-KR" altLang="en-US" dirty="0"/>
              <a:t>클래스 </a:t>
            </a:r>
            <a:r>
              <a:rPr lang="en-US" altLang="ko-KR" dirty="0"/>
              <a:t>div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</a:t>
            </a:r>
            <a:r>
              <a:rPr lang="en-US" altLang="ko-KR" dirty="0" err="1"/>
              <a:t>wapper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r>
              <a:rPr lang="en-US" altLang="ko-KR" dirty="0"/>
              <a:t>Swiper-slide </a:t>
            </a:r>
            <a:r>
              <a:rPr lang="ko-KR" altLang="en-US" dirty="0"/>
              <a:t>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23124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선언해 놓기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.notice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.swiper-wrapper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.swiper-slide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{}</a:t>
            </a:r>
          </a:p>
        </p:txBody>
      </p:sp>
    </p:spTree>
    <p:extLst>
      <p:ext uri="{BB962C8B-B14F-4D97-AF65-F5344CB8AC3E}">
        <p14:creationId xmlns:p14="http://schemas.microsoft.com/office/powerpoint/2010/main" val="13856874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/ Swiper </a:t>
            </a:r>
            <a:r>
              <a:rPr lang="ko-KR" altLang="en-US" dirty="0"/>
              <a:t>크기 세팅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스타벅스 페이지를 참고</a:t>
            </a:r>
            <a:endParaRPr lang="en-US" altLang="ko-KR" dirty="0"/>
          </a:p>
          <a:p>
            <a:r>
              <a:rPr lang="en-US" altLang="ko-KR" dirty="0"/>
              <a:t>Promotion</a:t>
            </a:r>
          </a:p>
          <a:p>
            <a:pPr lvl="1"/>
            <a:r>
              <a:rPr lang="en-US" altLang="ko-KR" dirty="0"/>
              <a:t>Height : 658px / background-color: #f6f5ef</a:t>
            </a:r>
          </a:p>
          <a:p>
            <a:r>
              <a:rPr lang="en-US" altLang="ko-KR" dirty="0"/>
              <a:t>Swiper</a:t>
            </a:r>
          </a:p>
          <a:p>
            <a:pPr lvl="1"/>
            <a:r>
              <a:rPr lang="en-US" altLang="ko-KR" dirty="0"/>
              <a:t>Height : 553px / Width: calc(819px * 3 + 20px)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630454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중앙 정렬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Text-align: center; </a:t>
            </a:r>
            <a:r>
              <a:rPr lang="ko-KR" altLang="en-US" dirty="0"/>
              <a:t>는 항상 중앙을 </a:t>
            </a:r>
            <a:r>
              <a:rPr lang="ko-KR" altLang="en-US" dirty="0" err="1"/>
              <a:t>가르킬까요</a:t>
            </a:r>
            <a:r>
              <a:rPr lang="en-US" altLang="ko-KR" dirty="0"/>
              <a:t>?</a:t>
            </a:r>
          </a:p>
          <a:p>
            <a:r>
              <a:rPr lang="ko-KR" altLang="en-US" dirty="0"/>
              <a:t>화면 확대 축소에</a:t>
            </a:r>
            <a:r>
              <a:rPr lang="en-US" altLang="ko-KR" dirty="0"/>
              <a:t> </a:t>
            </a:r>
            <a:r>
              <a:rPr lang="ko-KR" altLang="en-US" dirty="0"/>
              <a:t>따른 중앙 정렬 확인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Container</a:t>
            </a:r>
            <a:r>
              <a:rPr lang="ko-KR" altLang="en-US" dirty="0"/>
              <a:t> 의 크기에 따른 중앙 정렬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left: 50% / translate(-50%, 0);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4552655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이미지 삽입하기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slide </a:t>
            </a:r>
            <a:r>
              <a:rPr lang="ko-KR" altLang="en-US" dirty="0"/>
              <a:t>에 이미지 삽입하기</a:t>
            </a:r>
            <a:endParaRPr lang="en-US" altLang="ko-KR" dirty="0"/>
          </a:p>
          <a:p>
            <a:r>
              <a:rPr lang="ko-KR" altLang="en-US" dirty="0"/>
              <a:t>자세히 보기 버튼</a:t>
            </a:r>
            <a:r>
              <a:rPr lang="en-US" altLang="ko-KR" dirty="0"/>
              <a:t>(black)</a:t>
            </a:r>
            <a:r>
              <a:rPr lang="ko-KR" altLang="en-US" dirty="0"/>
              <a:t> 추가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95473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727F710-EEA6-F5B8-76E2-38A6B92A9192}"/>
              </a:ext>
            </a:extLst>
          </p:cNvPr>
          <p:cNvSpPr txBox="1"/>
          <p:nvPr/>
        </p:nvSpPr>
        <p:spPr>
          <a:xfrm>
            <a:off x="88084" y="1084239"/>
            <a:ext cx="12015831" cy="375487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"promotion"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"swiper-wrapper"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"./images/promotion_1.jpg"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"./images/promotion_2.jpg"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"swiper-slide"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"./images/promotion_3.jpg"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스타벅스와 함께 내가 좋아하는 것을 즐기는 나만의 여름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lang="en-US" altLang="ko-KR" sz="14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--black"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자세히 보기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9886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Swiper </a:t>
            </a:r>
            <a:r>
              <a:rPr lang="ko-KR" altLang="en-US" dirty="0"/>
              <a:t>생성자 함수 추가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새로운 </a:t>
            </a:r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변수에 </a:t>
            </a:r>
            <a:r>
              <a:rPr lang="en-US" altLang="ko-KR" dirty="0"/>
              <a:t>Swiper </a:t>
            </a:r>
            <a:r>
              <a:rPr lang="ko-KR" altLang="en-US" dirty="0"/>
              <a:t>생성자 추가</a:t>
            </a:r>
            <a:endParaRPr lang="en-US" altLang="ko-KR" dirty="0"/>
          </a:p>
          <a:p>
            <a:r>
              <a:rPr lang="en-US" altLang="ko-KR" dirty="0"/>
              <a:t>Direction / </a:t>
            </a:r>
            <a:r>
              <a:rPr lang="en-US" altLang="ko-KR" dirty="0" err="1"/>
              <a:t>slidePerView</a:t>
            </a:r>
            <a:r>
              <a:rPr lang="en-US" altLang="ko-KR" dirty="0"/>
              <a:t> / </a:t>
            </a:r>
            <a:r>
              <a:rPr lang="en-US" altLang="ko-KR" dirty="0" err="1"/>
              <a:t>spaceBetween</a:t>
            </a:r>
            <a:r>
              <a:rPr lang="en-US" altLang="ko-KR" dirty="0"/>
              <a:t> / </a:t>
            </a:r>
            <a:r>
              <a:rPr lang="en-US" altLang="ko-KR" dirty="0" err="1"/>
              <a:t>centeredSlide</a:t>
            </a:r>
            <a:r>
              <a:rPr lang="en-US" altLang="ko-KR" dirty="0"/>
              <a:t> / loop /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옵션 추가하기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61870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AddEventListener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638513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389266" y="405468"/>
            <a:ext cx="10568730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9920596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CSS </a:t>
            </a:r>
            <a:r>
              <a:rPr lang="ko-KR" altLang="en-US" dirty="0"/>
              <a:t>수정하기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5CD16B8-1DCC-6A71-E5E6-4DF15DD9BB47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6500739-E86B-4A94-F46B-0ECB59F1FED3}"/>
              </a:ext>
            </a:extLst>
          </p:cNvPr>
          <p:cNvSpPr txBox="1">
            <a:spLocks/>
          </p:cNvSpPr>
          <p:nvPr/>
        </p:nvSpPr>
        <p:spPr>
          <a:xfrm>
            <a:off x="676183" y="14807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배경색 제거</a:t>
            </a:r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동작을 확인하기</a:t>
            </a:r>
            <a:endParaRPr lang="en-US" altLang="ko-KR" dirty="0"/>
          </a:p>
          <a:p>
            <a:r>
              <a:rPr lang="ko-KR" altLang="en-US" dirty="0"/>
              <a:t>보여지는 슬라이드의 클래스명 확인</a:t>
            </a:r>
            <a:r>
              <a:rPr lang="en-US" altLang="ko-KR" dirty="0"/>
              <a:t>(active)</a:t>
            </a:r>
          </a:p>
          <a:p>
            <a:r>
              <a:rPr lang="ko-KR" altLang="en-US" dirty="0"/>
              <a:t>양 옆 슬라이드 반투명 처리</a:t>
            </a:r>
            <a:endParaRPr lang="en-US" altLang="ko-KR" dirty="0"/>
          </a:p>
          <a:p>
            <a:r>
              <a:rPr lang="ko-KR" altLang="en-US" dirty="0"/>
              <a:t>자세히 보기 버튼 위치 및 크기 조절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66975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9412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이동 버튼 추가하기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에서 제공하는 </a:t>
            </a:r>
            <a:r>
              <a:rPr lang="en-US" altLang="ko-KR" dirty="0"/>
              <a:t>pagination / </a:t>
            </a:r>
            <a:r>
              <a:rPr lang="en-US" altLang="ko-KR" dirty="0" err="1"/>
              <a:t>prev</a:t>
            </a:r>
            <a:r>
              <a:rPr lang="en-US" altLang="ko-KR" dirty="0"/>
              <a:t> / next </a:t>
            </a:r>
            <a:r>
              <a:rPr lang="ko-KR" altLang="en-US" dirty="0"/>
              <a:t>버튼 추가하기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Swiper </a:t>
            </a:r>
            <a:r>
              <a:rPr lang="ko-KR" altLang="en-US" dirty="0"/>
              <a:t>생성자에 옵션 추가하기</a:t>
            </a:r>
            <a:r>
              <a:rPr lang="en-US" altLang="ko-KR" dirty="0"/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1E2F95-F65E-B39D-97A8-6F92B36BFCA6}"/>
              </a:ext>
            </a:extLst>
          </p:cNvPr>
          <p:cNvSpPr txBox="1"/>
          <p:nvPr/>
        </p:nvSpPr>
        <p:spPr>
          <a:xfrm>
            <a:off x="838200" y="2256206"/>
            <a:ext cx="8235892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"swiper-pagination"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"swiper-button-next"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2109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89569D-1053-3B39-6BE5-E02CF0D14DAD}"/>
              </a:ext>
            </a:extLst>
          </p:cNvPr>
          <p:cNvSpPr txBox="1"/>
          <p:nvPr/>
        </p:nvSpPr>
        <p:spPr>
          <a:xfrm>
            <a:off x="227902" y="396504"/>
            <a:ext cx="10568730" cy="59093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SWIPER PROMOTION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swiperPromotion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direction: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"horizontal"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기본 값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slidesPerView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한번에 보여줄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spaceBetween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아이템간 거리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centeredSlides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슬라이드 센터 여부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loop: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루프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여브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autolay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자동 재생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변경 시간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delay: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5000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disableOnInteraction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pagination: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.swiper-pagination"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pagination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을 할 </a:t>
            </a:r>
            <a:r>
              <a:rPr lang="ko-KR" alt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엘리먼트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clickable: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클릭 가능 여부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navigation: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prevEl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nextEl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".promotion .swiper-button-next"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이후 버튼 클래스 설정</a:t>
            </a:r>
            <a:endParaRPr lang="ko-KR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939869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페이지네이션</a:t>
            </a:r>
            <a:r>
              <a:rPr lang="ko-KR" altLang="en-US" dirty="0"/>
              <a:t>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</a:t>
            </a:r>
            <a:r>
              <a:rPr lang="ko-KR" altLang="en-US" dirty="0"/>
              <a:t> 동작 및 클래스 확인하기</a:t>
            </a:r>
            <a:endParaRPr lang="en-US" altLang="ko-KR" dirty="0"/>
          </a:p>
          <a:p>
            <a:r>
              <a:rPr lang="ko-KR" altLang="en-US" dirty="0"/>
              <a:t>각각 </a:t>
            </a:r>
            <a:r>
              <a:rPr lang="en-US" altLang="ko-KR" dirty="0"/>
              <a:t>bullet </a:t>
            </a:r>
            <a:r>
              <a:rPr lang="ko-KR" altLang="en-US" dirty="0"/>
              <a:t>크기 설정</a:t>
            </a:r>
            <a:endParaRPr lang="en-US" altLang="ko-KR" dirty="0"/>
          </a:p>
          <a:p>
            <a:r>
              <a:rPr lang="ko-KR" altLang="en-US" dirty="0"/>
              <a:t>선택 효과 설정</a:t>
            </a:r>
            <a:endParaRPr lang="en-US" altLang="ko-KR" dirty="0"/>
          </a:p>
          <a:p>
            <a:pPr lvl="1"/>
            <a:r>
              <a:rPr lang="ko-KR" altLang="en-US" dirty="0"/>
              <a:t>백그라운드 이미지 조절</a:t>
            </a:r>
            <a:endParaRPr lang="en-US" altLang="ko-KR" dirty="0"/>
          </a:p>
          <a:p>
            <a:pPr lvl="1"/>
            <a:r>
              <a:rPr lang="ko-KR" altLang="en-US" dirty="0"/>
              <a:t>백그라운드 컬러 제거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투명하게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72713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</a:t>
            </a:r>
            <a:r>
              <a:rPr lang="en-US" altLang="ko-KR" dirty="0"/>
              <a:t>CSS </a:t>
            </a:r>
            <a:r>
              <a:rPr lang="ko-KR" altLang="en-US" dirty="0"/>
              <a:t>수정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버튼 위치부터 확인 </a:t>
            </a:r>
            <a:r>
              <a:rPr lang="en-US" altLang="ko-KR" dirty="0">
                <a:sym typeface="Wingdings" panose="05000000000000000000" pitchFamily="2" charset="2"/>
              </a:rPr>
              <a:t>position: absolute; / top: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300px;</a:t>
            </a:r>
          </a:p>
          <a:p>
            <a:r>
              <a:rPr lang="ko-KR" altLang="en-US" dirty="0"/>
              <a:t>버튼 스타일 수정</a:t>
            </a:r>
            <a:endParaRPr lang="en-US" altLang="ko-KR" dirty="0"/>
          </a:p>
          <a:p>
            <a:pPr lvl="1"/>
            <a:r>
              <a:rPr lang="en-US" altLang="ko-KR" dirty="0"/>
              <a:t>Width / height : 55px;</a:t>
            </a:r>
          </a:p>
          <a:p>
            <a:pPr lvl="1"/>
            <a:r>
              <a:rPr lang="en-US" altLang="ko-KR" dirty="0"/>
              <a:t>Border: 2px solid #333;</a:t>
            </a:r>
          </a:p>
          <a:p>
            <a:pPr lvl="1"/>
            <a:r>
              <a:rPr lang="en-US" altLang="ko-KR" dirty="0"/>
              <a:t>Color: #333;</a:t>
            </a:r>
          </a:p>
          <a:p>
            <a:pPr lvl="1"/>
            <a:r>
              <a:rPr lang="en-US" altLang="ko-KR" dirty="0"/>
              <a:t>Border-radius: 50%;</a:t>
            </a:r>
          </a:p>
          <a:p>
            <a:pPr lvl="1"/>
            <a:r>
              <a:rPr lang="en-US" altLang="ko-KR" dirty="0"/>
              <a:t>Cursor: pointer;</a:t>
            </a:r>
          </a:p>
          <a:p>
            <a:r>
              <a:rPr lang="ko-KR" altLang="en-US" dirty="0"/>
              <a:t>화살표 크기도 수정하기 </a:t>
            </a:r>
            <a:r>
              <a:rPr lang="en-US" altLang="ko-KR" dirty="0">
                <a:sym typeface="Wingdings" panose="05000000000000000000" pitchFamily="2" charset="2"/>
              </a:rPr>
              <a:t> after </a:t>
            </a:r>
            <a:r>
              <a:rPr lang="ko-KR" altLang="en-US" dirty="0">
                <a:sym typeface="Wingdings" panose="05000000000000000000" pitchFamily="2" charset="2"/>
              </a:rPr>
              <a:t>의 폰트 사이즈 수정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85975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이동 버튼 위치 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Position: absolute; </a:t>
            </a:r>
            <a:r>
              <a:rPr lang="ko-KR" altLang="en-US" dirty="0"/>
              <a:t>는 이미 지정된 상태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</a:t>
            </a:r>
            <a:r>
              <a:rPr lang="ko-KR" altLang="en-US" dirty="0"/>
              <a:t> </a:t>
            </a:r>
            <a:r>
              <a:rPr lang="en-US" altLang="ko-KR" dirty="0"/>
              <a:t>400px?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right: 400px?</a:t>
            </a:r>
          </a:p>
          <a:p>
            <a:r>
              <a:rPr lang="ko-KR" altLang="en-US" dirty="0"/>
              <a:t>반응형 확인하기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Left: 50% / translate(-550px,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Right: 50% / translate(550px,</a:t>
            </a:r>
            <a:r>
              <a:rPr lang="ko-KR" altLang="en-US" dirty="0"/>
              <a:t> </a:t>
            </a:r>
            <a:r>
              <a:rPr lang="en-US" altLang="ko-KR" dirty="0"/>
              <a:t>0);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크기를 기반으로 배치하기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단 일정 크기 부터는 반응형 필요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18690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 </a:t>
            </a:r>
            <a:r>
              <a:rPr lang="ko-KR" altLang="en-US" dirty="0"/>
              <a:t>지정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Swiper </a:t>
            </a:r>
            <a:r>
              <a:rPr lang="ko-KR" altLang="en-US" dirty="0"/>
              <a:t>의 크기로 인해 가로 스크롤 발생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overflow: hidden; </a:t>
            </a:r>
            <a:r>
              <a:rPr lang="ko-KR" altLang="en-US" dirty="0"/>
              <a:t>설정으로 스크롤 없애기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486133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Pagination </a:t>
            </a:r>
            <a:r>
              <a:rPr lang="ko-KR" altLang="en-US" dirty="0"/>
              <a:t>에 재생</a:t>
            </a:r>
            <a:r>
              <a:rPr lang="en-US" altLang="ko-KR" dirty="0"/>
              <a:t>, </a:t>
            </a:r>
            <a:r>
              <a:rPr lang="ko-KR" altLang="en-US" dirty="0"/>
              <a:t>멈춤 버튼을 만드는 것은 고통 스러우니 공지사항의 </a:t>
            </a:r>
            <a:r>
              <a:rPr lang="en-US" altLang="ko-KR" dirty="0"/>
              <a:t>+ </a:t>
            </a:r>
            <a:r>
              <a:rPr lang="ko-KR" altLang="en-US" dirty="0"/>
              <a:t>버튼에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멈춤</a:t>
            </a:r>
            <a:r>
              <a:rPr lang="en-US" altLang="ko-KR" dirty="0"/>
              <a:t>, </a:t>
            </a:r>
            <a:r>
              <a:rPr lang="ko-KR" altLang="en-US" dirty="0"/>
              <a:t>재시작 기능을 넣어 봅시다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&lt;a&gt; </a:t>
            </a:r>
            <a:r>
              <a:rPr lang="ko-KR" altLang="en-US" dirty="0"/>
              <a:t>태그에 </a:t>
            </a:r>
            <a:r>
              <a:rPr lang="en-US" altLang="ko-KR" dirty="0"/>
              <a:t>onclick </a:t>
            </a:r>
            <a:r>
              <a:rPr lang="ko-KR" altLang="en-US" dirty="0"/>
              <a:t>주기</a:t>
            </a:r>
            <a:r>
              <a:rPr lang="en-US" altLang="ko-KR" dirty="0"/>
              <a:t>!</a:t>
            </a:r>
          </a:p>
          <a:p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파일에 함수 생성</a:t>
            </a:r>
            <a:endParaRPr lang="en-US" altLang="ko-KR" dirty="0"/>
          </a:p>
          <a:p>
            <a:r>
              <a:rPr lang="en-US" altLang="ko-KR" dirty="0"/>
              <a:t>Swiper</a:t>
            </a:r>
            <a:r>
              <a:rPr lang="ko-KR" altLang="en-US" dirty="0"/>
              <a:t>의 </a:t>
            </a:r>
            <a:r>
              <a:rPr lang="en-US" altLang="ko-KR" dirty="0" err="1"/>
              <a:t>autoplay</a:t>
            </a:r>
            <a:r>
              <a:rPr lang="en-US" altLang="ko-KR" dirty="0"/>
              <a:t> </a:t>
            </a:r>
            <a:r>
              <a:rPr lang="ko-KR" altLang="en-US" dirty="0"/>
              <a:t>관련 함수</a:t>
            </a:r>
            <a:endParaRPr lang="en-US" altLang="ko-KR" dirty="0"/>
          </a:p>
          <a:p>
            <a:pPr lvl="1"/>
            <a:r>
              <a:rPr lang="en-US" altLang="ko-KR" dirty="0"/>
              <a:t>.</a:t>
            </a:r>
            <a:r>
              <a:rPr lang="en-US" altLang="ko-KR" dirty="0" err="1"/>
              <a:t>autoplay.start</a:t>
            </a:r>
            <a:r>
              <a:rPr lang="en-US" altLang="ko-KR" dirty="0"/>
              <a:t>() / .</a:t>
            </a:r>
            <a:r>
              <a:rPr lang="en-US" altLang="ko-KR" dirty="0" err="1"/>
              <a:t>autoplay.stop</a:t>
            </a:r>
            <a:r>
              <a:rPr lang="en-US" altLang="ko-KR" dirty="0"/>
              <a:t>()</a:t>
            </a:r>
          </a:p>
          <a:p>
            <a:r>
              <a:rPr lang="en-US" altLang="ko-KR" dirty="0" err="1"/>
              <a:t>Autoplay.stop</a:t>
            </a:r>
            <a:r>
              <a:rPr lang="en-US" altLang="ko-KR" dirty="0"/>
              <a:t>() </a:t>
            </a:r>
            <a:r>
              <a:rPr lang="ko-KR" altLang="en-US" dirty="0"/>
              <a:t>적용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/>
              <a:t>어</a:t>
            </a:r>
            <a:r>
              <a:rPr lang="en-US" altLang="ko-KR" dirty="0"/>
              <a:t>? </a:t>
            </a:r>
            <a:r>
              <a:rPr lang="ko-KR" altLang="en-US" dirty="0"/>
              <a:t>그런데 </a:t>
            </a:r>
            <a:r>
              <a:rPr lang="ko-KR" altLang="en-US" dirty="0" err="1"/>
              <a:t>안먹네요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9207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1665608"/>
            <a:ext cx="121920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9600" dirty="0" err="1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setAttribute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06476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&lt;a&gt; </a:t>
            </a:r>
            <a:r>
              <a:rPr lang="ko-KR" altLang="en-US" dirty="0"/>
              <a:t>태그의 특성 상 </a:t>
            </a:r>
            <a:r>
              <a:rPr lang="en-US" altLang="ko-KR" dirty="0" err="1"/>
              <a:t>href</a:t>
            </a:r>
            <a:r>
              <a:rPr lang="ko-KR" altLang="en-US" dirty="0"/>
              <a:t> 로 인해 페이지를 새로 고침</a:t>
            </a:r>
            <a:endParaRPr lang="en-US" altLang="ko-KR" dirty="0"/>
          </a:p>
          <a:p>
            <a:r>
              <a:rPr lang="ko-KR" altLang="en-US" dirty="0">
                <a:sym typeface="Wingdings" panose="05000000000000000000" pitchFamily="2" charset="2"/>
              </a:rPr>
              <a:t>이를 해결하기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위해 </a:t>
            </a:r>
            <a:r>
              <a:rPr lang="en-US" altLang="ko-KR" dirty="0" err="1">
                <a:sym typeface="Wingdings" panose="05000000000000000000" pitchFamily="2" charset="2"/>
              </a:rPr>
              <a:t>href</a:t>
            </a:r>
            <a:r>
              <a:rPr lang="en-US" altLang="ko-KR" dirty="0">
                <a:sym typeface="Wingdings" panose="05000000000000000000" pitchFamily="2" charset="2"/>
              </a:rPr>
              <a:t>=“</a:t>
            </a:r>
            <a:r>
              <a:rPr lang="en-US" altLang="ko-KR" dirty="0" err="1">
                <a:sym typeface="Wingdings" panose="05000000000000000000" pitchFamily="2" charset="2"/>
              </a:rPr>
              <a:t>javascript</a:t>
            </a:r>
            <a:r>
              <a:rPr lang="en-US" altLang="ko-KR" dirty="0">
                <a:sym typeface="Wingdings" panose="05000000000000000000" pitchFamily="2" charset="2"/>
              </a:rPr>
              <a:t>:</a:t>
            </a:r>
            <a:r>
              <a:rPr lang="ko-KR" altLang="en-US" dirty="0" err="1">
                <a:sym typeface="Wingdings" panose="05000000000000000000" pitchFamily="2" charset="2"/>
              </a:rPr>
              <a:t>함수명</a:t>
            </a:r>
            <a:r>
              <a:rPr lang="en-US" altLang="ko-KR" dirty="0">
                <a:sym typeface="Wingdings" panose="05000000000000000000" pitchFamily="2" charset="2"/>
              </a:rPr>
              <a:t>();” </a:t>
            </a:r>
            <a:r>
              <a:rPr lang="ko-KR" altLang="en-US" dirty="0">
                <a:sym typeface="Wingdings" panose="05000000000000000000" pitchFamily="2" charset="2"/>
              </a:rPr>
              <a:t>을 사용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en-US" altLang="ko-KR" dirty="0"/>
              <a:t>A</a:t>
            </a:r>
            <a:r>
              <a:rPr lang="ko-KR" altLang="en-US" dirty="0"/>
              <a:t> 태그의 효과는 쓰고 싶지만</a:t>
            </a:r>
            <a:r>
              <a:rPr lang="en-US" altLang="ko-KR" dirty="0"/>
              <a:t>, </a:t>
            </a:r>
            <a:r>
              <a:rPr lang="ko-KR" altLang="en-US" dirty="0"/>
              <a:t>페이지 새로 고침을 막으려면</a:t>
            </a:r>
            <a:endParaRPr lang="en-US" altLang="ko-KR" dirty="0"/>
          </a:p>
          <a:p>
            <a:pPr lvl="1"/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=“</a:t>
            </a:r>
            <a:r>
              <a:rPr lang="en-US" altLang="ko-KR" dirty="0" err="1"/>
              <a:t>javascript:void</a:t>
            </a:r>
            <a:r>
              <a:rPr lang="en-US" altLang="ko-KR" dirty="0"/>
              <a:t>(0);”&gt;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D507EB-1B6D-4B3A-3305-197C2205D33A}"/>
              </a:ext>
            </a:extLst>
          </p:cNvPr>
          <p:cNvSpPr txBox="1"/>
          <p:nvPr/>
        </p:nvSpPr>
        <p:spPr>
          <a:xfrm>
            <a:off x="523783" y="4487839"/>
            <a:ext cx="9559784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javascript:stopAutoPlay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();"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&lt;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"material-symbols-outlined"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add_circle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8213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Autoplay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err="1"/>
              <a:t>swiperPromotion</a:t>
            </a:r>
            <a:r>
              <a:rPr lang="en-US" altLang="ko-KR" dirty="0"/>
              <a:t> </a:t>
            </a:r>
            <a:r>
              <a:rPr lang="ko-KR" altLang="en-US" dirty="0"/>
              <a:t>의 값을 </a:t>
            </a:r>
            <a:r>
              <a:rPr lang="en-US" altLang="ko-KR" dirty="0"/>
              <a:t>console.log </a:t>
            </a:r>
            <a:r>
              <a:rPr lang="ko-KR" altLang="en-US" dirty="0"/>
              <a:t>로 </a:t>
            </a:r>
            <a:r>
              <a:rPr lang="ko-KR" altLang="en-US" dirty="0" err="1"/>
              <a:t>찍어보기</a:t>
            </a:r>
            <a:endParaRPr lang="en-US" altLang="ko-KR" dirty="0"/>
          </a:p>
          <a:p>
            <a:r>
              <a:rPr lang="en-US" altLang="ko-KR" dirty="0" err="1"/>
              <a:t>swiperPromotion.autoplay.running</a:t>
            </a:r>
            <a:r>
              <a:rPr lang="en-US" altLang="ko-KR" dirty="0"/>
              <a:t> </a:t>
            </a:r>
            <a:r>
              <a:rPr lang="ko-KR" altLang="en-US" dirty="0"/>
              <a:t>값에 따라 </a:t>
            </a:r>
            <a:r>
              <a:rPr lang="en-US" altLang="ko-KR" dirty="0"/>
              <a:t>stop / start </a:t>
            </a:r>
            <a:r>
              <a:rPr lang="ko-KR" altLang="en-US" dirty="0"/>
              <a:t>여부 결정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35426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기능 추가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Toggle </a:t>
            </a:r>
            <a:r>
              <a:rPr lang="ko-KR" altLang="en-US" dirty="0"/>
              <a:t>용 버튼에 클래스 주기</a:t>
            </a:r>
            <a:r>
              <a:rPr lang="en-US" altLang="ko-KR" dirty="0"/>
              <a:t>!</a:t>
            </a:r>
          </a:p>
          <a:p>
            <a:pPr lvl="1"/>
            <a:r>
              <a:rPr lang="en-US" altLang="ko-KR" dirty="0" err="1"/>
              <a:t>Javascript:void</a:t>
            </a:r>
            <a:r>
              <a:rPr lang="en-US" altLang="ko-KR" dirty="0"/>
              <a:t>(0); </a:t>
            </a:r>
            <a:r>
              <a:rPr lang="ko-KR" altLang="en-US" dirty="0"/>
              <a:t>처리</a:t>
            </a:r>
            <a:endParaRPr lang="en-US" altLang="ko-KR" dirty="0"/>
          </a:p>
          <a:p>
            <a:r>
              <a:rPr lang="en-US" altLang="ko-KR" dirty="0"/>
              <a:t>JS </a:t>
            </a:r>
            <a:r>
              <a:rPr lang="ko-KR" altLang="en-US" dirty="0"/>
              <a:t>에서 버튼에 </a:t>
            </a:r>
            <a:r>
              <a:rPr lang="en-US" altLang="ko-KR" dirty="0" err="1"/>
              <a:t>addEventListener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en-US" altLang="ko-KR" dirty="0"/>
              <a:t>Promotion </a:t>
            </a:r>
            <a:r>
              <a:rPr lang="ko-KR" altLang="en-US" dirty="0"/>
              <a:t>에 </a:t>
            </a:r>
            <a:r>
              <a:rPr lang="en-US" altLang="ko-KR" dirty="0"/>
              <a:t>hide </a:t>
            </a:r>
            <a:r>
              <a:rPr lang="ko-KR" altLang="en-US" dirty="0"/>
              <a:t>클래스 추가 </a:t>
            </a:r>
            <a:r>
              <a:rPr lang="en-US" altLang="ko-KR" dirty="0"/>
              <a:t>/ </a:t>
            </a:r>
            <a:r>
              <a:rPr lang="ko-KR" altLang="en-US" dirty="0"/>
              <a:t>삭제 처리</a:t>
            </a:r>
            <a:endParaRPr lang="en-US" altLang="ko-KR" dirty="0"/>
          </a:p>
          <a:p>
            <a:r>
              <a:rPr lang="en-US" altLang="ko-KR" dirty="0"/>
              <a:t>CSS </a:t>
            </a:r>
            <a:r>
              <a:rPr lang="ko-KR" altLang="en-US" dirty="0"/>
              <a:t>에서 </a:t>
            </a:r>
            <a:r>
              <a:rPr lang="en-US" altLang="ko-KR" dirty="0"/>
              <a:t>promotion 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274363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Promotion Toggle </a:t>
            </a:r>
            <a:r>
              <a:rPr lang="ko-KR" altLang="en-US" dirty="0"/>
              <a:t>버튼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Promotion section </a:t>
            </a:r>
            <a:r>
              <a:rPr lang="ko-KR" altLang="en-US" dirty="0" err="1"/>
              <a:t>토글</a:t>
            </a:r>
            <a:r>
              <a:rPr lang="ko-KR" altLang="en-US" dirty="0"/>
              <a:t> 버튼 애니메이션 추가하기</a:t>
            </a:r>
            <a:r>
              <a:rPr lang="en-US" altLang="ko-KR" dirty="0"/>
              <a:t>!</a:t>
            </a:r>
          </a:p>
          <a:p>
            <a:r>
              <a:rPr lang="ko-KR" altLang="en-US" dirty="0"/>
              <a:t>보여 졌을 때 </a:t>
            </a:r>
            <a:r>
              <a:rPr lang="en-US" altLang="ko-KR" dirty="0"/>
              <a:t>180deg </a:t>
            </a:r>
            <a:r>
              <a:rPr lang="ko-KR" altLang="en-US" dirty="0"/>
              <a:t>돌아가도록 처리하기</a:t>
            </a:r>
            <a:r>
              <a:rPr lang="en-US" altLang="ko-KR" dirty="0"/>
              <a:t>!</a:t>
            </a:r>
          </a:p>
          <a:p>
            <a:r>
              <a:rPr lang="en-US" altLang="ko-KR" dirty="0"/>
              <a:t>JS, CSS </a:t>
            </a:r>
            <a:r>
              <a:rPr lang="ko-KR" altLang="en-US" dirty="0"/>
              <a:t>수정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66434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51A304-90D1-7EA9-EBAE-E5B3155D64CA}"/>
              </a:ext>
            </a:extLst>
          </p:cNvPr>
          <p:cNvSpPr txBox="1"/>
          <p:nvPr/>
        </p:nvSpPr>
        <p:spPr>
          <a:xfrm>
            <a:off x="0" y="666452"/>
            <a:ext cx="121920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스크롤에 따른</a:t>
            </a:r>
            <a:endParaRPr lang="en-US" altLang="ko-KR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애니메이션 처리</a:t>
            </a:r>
            <a:r>
              <a:rPr lang="en-US" altLang="ko-KR" sz="9600" dirty="0">
                <a:solidFill>
                  <a:schemeClr val="accent2"/>
                </a:solidFill>
                <a:latin typeface="강한공군체 Medium" panose="020B0600000101010101" pitchFamily="34" charset="-127"/>
                <a:ea typeface="강한공군체 Medium" panose="020B0600000101010101" pitchFamily="34" charset="-127"/>
              </a:rPr>
              <a:t>!</a:t>
            </a:r>
            <a:endParaRPr lang="ko-KR" altLang="en-US" sz="9600" dirty="0">
              <a:solidFill>
                <a:schemeClr val="accent2"/>
              </a:solidFill>
              <a:latin typeface="강한공군체 Medium" panose="020B0600000101010101" pitchFamily="34" charset="-127"/>
              <a:ea typeface="강한공군체 Mediu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3654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Scroll </a:t>
            </a:r>
            <a:r>
              <a:rPr lang="ko-KR" altLang="en-US" dirty="0"/>
              <a:t>발생을 체크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브라우저 레벨에서 발생하는 개념이므로</a:t>
            </a:r>
            <a:endParaRPr lang="en-US" altLang="ko-KR" dirty="0"/>
          </a:p>
          <a:p>
            <a:r>
              <a:rPr lang="en-US" altLang="ko-KR" dirty="0"/>
              <a:t>document </a:t>
            </a:r>
            <a:r>
              <a:rPr lang="en-US" altLang="ko-KR" dirty="0">
                <a:sym typeface="Wingdings" panose="05000000000000000000" pitchFamily="2" charset="2"/>
              </a:rPr>
              <a:t> window </a:t>
            </a:r>
            <a:r>
              <a:rPr lang="ko-KR" altLang="en-US" dirty="0">
                <a:sym typeface="Wingdings" panose="05000000000000000000" pitchFamily="2" charset="2"/>
              </a:rPr>
              <a:t>사용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콘솔 로그에서 확인하기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37E83-7AD5-95D8-C949-CF61DDAD3AFE}"/>
              </a:ext>
            </a:extLst>
          </p:cNvPr>
          <p:cNvSpPr txBox="1"/>
          <p:nvPr/>
        </p:nvSpPr>
        <p:spPr>
          <a:xfrm>
            <a:off x="838200" y="3174882"/>
            <a:ext cx="7676626" cy="17543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// SCROLL</a:t>
            </a:r>
            <a:endParaRPr lang="en-US" altLang="ko-K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"scroll"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602186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페이지가 </a:t>
            </a:r>
            <a:r>
              <a:rPr lang="ko-KR" altLang="en-US" dirty="0" err="1"/>
              <a:t>로드되면</a:t>
            </a:r>
            <a:r>
              <a:rPr lang="ko-KR" altLang="en-US" dirty="0"/>
              <a:t> 바로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Visual </a:t>
            </a:r>
            <a:r>
              <a:rPr lang="ko-KR" altLang="en-US" dirty="0"/>
              <a:t>의 애니메이션 재생 필요</a:t>
            </a:r>
            <a:endParaRPr lang="en-US" altLang="ko-KR" dirty="0"/>
          </a:p>
          <a:p>
            <a:r>
              <a:rPr lang="en-US" altLang="ko-KR" dirty="0"/>
              <a:t>Visual </a:t>
            </a:r>
            <a:r>
              <a:rPr lang="ko-KR" altLang="en-US" dirty="0"/>
              <a:t>의</a:t>
            </a:r>
            <a:r>
              <a:rPr lang="en-US" altLang="ko-KR" dirty="0"/>
              <a:t> inner </a:t>
            </a:r>
            <a:r>
              <a:rPr lang="ko-KR" altLang="en-US" dirty="0"/>
              <a:t>클래스에 </a:t>
            </a:r>
            <a:r>
              <a:rPr lang="en-US" altLang="ko-KR" dirty="0"/>
              <a:t>:hover </a:t>
            </a:r>
            <a:r>
              <a:rPr lang="ko-KR" altLang="en-US" dirty="0"/>
              <a:t>로 처리 했던 것으로 클래스로 변경 </a:t>
            </a:r>
            <a:r>
              <a:rPr lang="en-US" altLang="ko-KR" dirty="0">
                <a:sym typeface="Wingdings" panose="05000000000000000000" pitchFamily="2" charset="2"/>
              </a:rPr>
              <a:t> :hover  animate</a:t>
            </a:r>
          </a:p>
          <a:p>
            <a:r>
              <a:rPr lang="ko-KR" altLang="en-US" dirty="0">
                <a:sym typeface="Wingdings" panose="05000000000000000000" pitchFamily="2" charset="2"/>
              </a:rPr>
              <a:t>페이지가 로드 되면 바로 실행되는 함수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/>
              <a:t>Window.onload</a:t>
            </a:r>
            <a:r>
              <a:rPr lang="en-US" altLang="ko-KR" dirty="0"/>
              <a:t>()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D69D36-4155-131A-21DF-A571FFC36D0E}"/>
              </a:ext>
            </a:extLst>
          </p:cNvPr>
          <p:cNvSpPr txBox="1"/>
          <p:nvPr/>
        </p:nvSpPr>
        <p:spPr>
          <a:xfrm>
            <a:off x="838200" y="5058128"/>
            <a:ext cx="8277836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onload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".visual .inner"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visualInner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01136750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5E8C8-9869-1C54-97A9-6E8F629CC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페루 애니메이션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ED6F6348-3F1B-D2E8-F92A-9866962BEDFD}"/>
              </a:ext>
            </a:extLst>
          </p:cNvPr>
          <p:cNvSpPr txBox="1">
            <a:spLocks/>
          </p:cNvSpPr>
          <p:nvPr/>
        </p:nvSpPr>
        <p:spPr>
          <a:xfrm>
            <a:off x="523783" y="1328391"/>
            <a:ext cx="10830017" cy="52322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강한공군체 Medium" panose="020B0600000101010101" pitchFamily="50" charset="-127"/>
                <a:ea typeface="강한공군체 Medium" panose="020B060000010101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스크롤 위치 찾기</a:t>
            </a:r>
            <a:r>
              <a:rPr lang="en-US" altLang="ko-KR" dirty="0"/>
              <a:t>! </a:t>
            </a:r>
            <a:r>
              <a:rPr lang="en-US" altLang="ko-KR" dirty="0">
                <a:sym typeface="Wingdings" panose="05000000000000000000" pitchFamily="2" charset="2"/>
              </a:rPr>
              <a:t> 300 </a:t>
            </a:r>
            <a:r>
              <a:rPr lang="ko-KR" altLang="en-US" dirty="0">
                <a:sym typeface="Wingdings" panose="05000000000000000000" pitchFamily="2" charset="2"/>
              </a:rPr>
              <a:t>정도가 적당해 보이네요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Hover</a:t>
            </a:r>
            <a:r>
              <a:rPr lang="ko-KR" altLang="en-US" dirty="0">
                <a:sym typeface="Wingdings" panose="05000000000000000000" pitchFamily="2" charset="2"/>
              </a:rPr>
              <a:t> 로 처리해 두었던 애니메이션을 </a:t>
            </a:r>
            <a:r>
              <a:rPr lang="en-US" altLang="ko-KR" dirty="0" err="1">
                <a:sym typeface="Wingdings" panose="05000000000000000000" pitchFamily="2" charset="2"/>
              </a:rPr>
              <a:t>animte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클래스로 변경</a:t>
            </a:r>
            <a:r>
              <a:rPr lang="en-US" altLang="ko-KR" dirty="0">
                <a:sym typeface="Wingdings" panose="05000000000000000000" pitchFamily="2" charset="2"/>
              </a:rPr>
              <a:t>!</a:t>
            </a:r>
          </a:p>
          <a:p>
            <a:r>
              <a:rPr lang="en-US" altLang="ko-KR" dirty="0">
                <a:sym typeface="Wingdings" panose="05000000000000000000" pitchFamily="2" charset="2"/>
              </a:rPr>
              <a:t>JS </a:t>
            </a:r>
            <a:r>
              <a:rPr lang="ko-KR" altLang="en-US" dirty="0">
                <a:sym typeface="Wingdings" panose="05000000000000000000" pitchFamily="2" charset="2"/>
              </a:rPr>
              <a:t>처리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5E2B1A-A13E-52A3-CCFB-3D15FF58C496}"/>
              </a:ext>
            </a:extLst>
          </p:cNvPr>
          <p:cNvSpPr txBox="1"/>
          <p:nvPr/>
        </p:nvSpPr>
        <p:spPr>
          <a:xfrm>
            <a:off x="648050" y="3776715"/>
            <a:ext cx="7917110" cy="12003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scrollYpos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peruAnimate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altLang="ko-KR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peru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peruAnimate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classList</a:t>
            </a:r>
            <a:r>
              <a:rPr lang="en-US" altLang="ko-KR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"animate"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</p:spTree>
    <p:extLst>
      <p:ext uri="{BB962C8B-B14F-4D97-AF65-F5344CB8AC3E}">
        <p14:creationId xmlns:p14="http://schemas.microsoft.com/office/powerpoint/2010/main" val="28586353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ySoti - Snoopyalien24 - 'Just Did It'- Tees">
            <a:extLst>
              <a:ext uri="{FF2B5EF4-FFF2-40B4-BE49-F238E27FC236}">
                <a16:creationId xmlns:a16="http://schemas.microsoft.com/office/drawing/2014/main" id="{CC69BC57-839A-7C33-0D16-58CD79B5D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66" y="363397"/>
            <a:ext cx="7977668" cy="6131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3276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안녕하십니까 &gt; 자유게시판 | 퀘이사존">
            <a:extLst>
              <a:ext uri="{FF2B5EF4-FFF2-40B4-BE49-F238E27FC236}">
                <a16:creationId xmlns:a16="http://schemas.microsoft.com/office/drawing/2014/main" id="{4A9BD9BE-0E51-3680-3A63-EB299EE93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673100"/>
            <a:ext cx="7620000" cy="551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96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9898</TotalTime>
  <Words>3223</Words>
  <Application>Microsoft Office PowerPoint</Application>
  <PresentationFormat>와이드스크린</PresentationFormat>
  <Paragraphs>506</Paragraphs>
  <Slides>99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99</vt:i4>
      </vt:variant>
    </vt:vector>
  </HeadingPairs>
  <TitlesOfParts>
    <vt:vector size="106" baseType="lpstr">
      <vt:lpstr>Arial</vt:lpstr>
      <vt:lpstr>Mosk Bold 700</vt:lpstr>
      <vt:lpstr>맑은 고딕</vt:lpstr>
      <vt:lpstr>Calibri</vt:lpstr>
      <vt:lpstr>강한공군체 Medium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HTML 구성하기</vt:lpstr>
      <vt:lpstr>CSS 간단하게</vt:lpstr>
      <vt:lpstr>JS 시작!</vt:lpstr>
      <vt:lpstr>추가할 요소들 순차적으로 선언!</vt:lpstr>
      <vt:lpstr>추가할 요소들 순차적으로 선언!</vt:lpstr>
      <vt:lpstr>Li 요소로 추가!</vt:lpstr>
      <vt:lpstr>append() 와 appendChild() 공통점</vt:lpstr>
      <vt:lpstr>append()</vt:lpstr>
      <vt:lpstr>appendChild()</vt:lpstr>
      <vt:lpstr>prepend()</vt:lpstr>
      <vt:lpstr>삭제 기능 구현, onclick + this</vt:lpstr>
      <vt:lpstr>삭제 기능 구현, e.target</vt:lpstr>
      <vt:lpstr>새롭게 사용한 기능 목록</vt:lpstr>
      <vt:lpstr>PowerPoint 프레젠테이션</vt:lpstr>
      <vt:lpstr>PowerPoint 프레젠테이션</vt:lpstr>
      <vt:lpstr>Jquery 장점</vt:lpstr>
      <vt:lpstr>Jquery 사용하기</vt:lpstr>
      <vt:lpstr>JQuery 기초</vt:lpstr>
      <vt:lpstr>값 가져오기 &amp; 설정하기</vt:lpstr>
      <vt:lpstr>값 가져오기 &amp; 설정하기</vt:lpstr>
      <vt:lpstr>Text 변경하기</vt:lpstr>
      <vt:lpstr>실습</vt:lpstr>
      <vt:lpstr>속성 변경하기</vt:lpstr>
      <vt:lpstr>실습</vt:lpstr>
      <vt:lpstr>CSS 변경하기</vt:lpstr>
      <vt:lpstr>실습</vt:lpstr>
      <vt:lpstr>HTML 변경하기</vt:lpstr>
      <vt:lpstr>실습</vt:lpstr>
      <vt:lpstr>요소 추가</vt:lpstr>
      <vt:lpstr>실습</vt:lpstr>
      <vt:lpstr>요소 삭제</vt:lpstr>
      <vt:lpstr>요소 탐색</vt:lpstr>
      <vt:lpstr>요소 탐색</vt:lpstr>
      <vt:lpstr>클래스 추가, 삭제, 확인</vt:lpstr>
      <vt:lpstr>종합 실습</vt:lpstr>
      <vt:lpstr>PowerPoint 프레젠테이션</vt:lpstr>
      <vt:lpstr>PowerPoint 프레젠테이션</vt:lpstr>
      <vt:lpstr>PowerPoint 프레젠테이션</vt:lpstr>
      <vt:lpstr>PowerPoint 프레젠테이션</vt:lpstr>
      <vt:lpstr>Main.js 파일 연결하기!</vt:lpstr>
      <vt:lpstr>PowerPoint 프레젠테이션</vt:lpstr>
      <vt:lpstr>PowerPoint 프레젠테이션</vt:lpstr>
      <vt:lpstr>서브 메뉴, search 변경하기</vt:lpstr>
      <vt:lpstr>PowerPoint 프레젠테이션</vt:lpstr>
      <vt:lpstr>PowerPoint 프레젠테이션</vt:lpstr>
      <vt:lpstr>공지 사항, 슬라이드 메뉴 적용하기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Swiper 라이브러리 추가</vt:lpstr>
      <vt:lpstr>HTML 코드 추가!</vt:lpstr>
      <vt:lpstr>PowerPoint 프레젠테이션</vt:lpstr>
      <vt:lpstr>JS에 Swiper 생성자 함수 추가</vt:lpstr>
      <vt:lpstr>CSS 수정</vt:lpstr>
      <vt:lpstr>PowerPoint 프레젠테이션</vt:lpstr>
      <vt:lpstr>PowerPoint 프레젠테이션</vt:lpstr>
      <vt:lpstr>PowerPoint 프레젠테이션</vt:lpstr>
      <vt:lpstr>HTML 구성하기</vt:lpstr>
      <vt:lpstr>CSS 선언해 놓기!</vt:lpstr>
      <vt:lpstr>Promotion / Swiper 크기 세팅</vt:lpstr>
      <vt:lpstr>중앙 정렬!</vt:lpstr>
      <vt:lpstr>이미지 삽입하기!</vt:lpstr>
      <vt:lpstr>PowerPoint 프레젠테이션</vt:lpstr>
      <vt:lpstr>Swiper 생성자 함수 추가!</vt:lpstr>
      <vt:lpstr>PowerPoint 프레젠테이션</vt:lpstr>
      <vt:lpstr>CSS 수정하기!</vt:lpstr>
      <vt:lpstr>페이지네이션 / 이동 버튼 추가하기</vt:lpstr>
      <vt:lpstr>페이지네이션 / 이동 버튼 추가하기</vt:lpstr>
      <vt:lpstr>PowerPoint 프레젠테이션</vt:lpstr>
      <vt:lpstr>페이지네이션 CSS 수정</vt:lpstr>
      <vt:lpstr>이동 버튼 CSS 수정</vt:lpstr>
      <vt:lpstr>이동 버튼 위치 지정</vt:lpstr>
      <vt:lpstr>Promotion 에 overflow 지정</vt:lpstr>
      <vt:lpstr>Autoplay?</vt:lpstr>
      <vt:lpstr>Autoplay?</vt:lpstr>
      <vt:lpstr>Autoplay?</vt:lpstr>
      <vt:lpstr>Promotion Toggle</vt:lpstr>
      <vt:lpstr>Promotion Toggle 버튼 애니메이션!</vt:lpstr>
      <vt:lpstr>PowerPoint 프레젠테이션</vt:lpstr>
      <vt:lpstr>Scroll 발생을 체크</vt:lpstr>
      <vt:lpstr>페이지가 로드되면 바로!</vt:lpstr>
      <vt:lpstr>페루 애니메이션!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157</dc:creator>
  <cp:lastModifiedBy>lkf6214@gmail.com</cp:lastModifiedBy>
  <cp:revision>1143</cp:revision>
  <dcterms:created xsi:type="dcterms:W3CDTF">2022-05-29T13:34:07Z</dcterms:created>
  <dcterms:modified xsi:type="dcterms:W3CDTF">2022-07-18T06:09:40Z</dcterms:modified>
</cp:coreProperties>
</file>